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63" r:id="rId2"/>
    <p:sldId id="262" r:id="rId3"/>
    <p:sldId id="280" r:id="rId4"/>
    <p:sldId id="264" r:id="rId5"/>
    <p:sldId id="265" r:id="rId6"/>
    <p:sldId id="266" r:id="rId7"/>
    <p:sldId id="267" r:id="rId8"/>
    <p:sldId id="283" r:id="rId9"/>
    <p:sldId id="268" r:id="rId10"/>
    <p:sldId id="282" r:id="rId11"/>
    <p:sldId id="281" r:id="rId12"/>
    <p:sldId id="270" r:id="rId13"/>
    <p:sldId id="272" r:id="rId14"/>
    <p:sldId id="273" r:id="rId15"/>
    <p:sldId id="274" r:id="rId16"/>
    <p:sldId id="275" r:id="rId17"/>
    <p:sldId id="277" r:id="rId18"/>
    <p:sldId id="278" r:id="rId19"/>
    <p:sldId id="261" r:id="rId20"/>
    <p:sldId id="298" r:id="rId21"/>
    <p:sldId id="299" r:id="rId22"/>
    <p:sldId id="284" r:id="rId23"/>
    <p:sldId id="286" r:id="rId24"/>
    <p:sldId id="287" r:id="rId25"/>
    <p:sldId id="288" r:id="rId26"/>
    <p:sldId id="289" r:id="rId27"/>
    <p:sldId id="290" r:id="rId28"/>
    <p:sldId id="293" r:id="rId29"/>
    <p:sldId id="320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252D67"/>
    <a:srgbClr val="0000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66990" autoAdjust="0"/>
  </p:normalViewPr>
  <p:slideViewPr>
    <p:cSldViewPr snapToGrid="0">
      <p:cViewPr varScale="1">
        <p:scale>
          <a:sx n="74" d="100"/>
          <a:sy n="74" d="100"/>
        </p:scale>
        <p:origin x="19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86E07-5CA1-41C4-B425-5BC94DC899D1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462138-EDA4-4213-8F26-2715413EBE6E}">
      <dgm:prSet phldrT="[Text]"/>
      <dgm:spPr/>
      <dgm:t>
        <a:bodyPr/>
        <a:lstStyle/>
        <a:p>
          <a:r>
            <a:rPr lang="en-US" dirty="0"/>
            <a:t>Payment Management</a:t>
          </a:r>
        </a:p>
      </dgm:t>
    </dgm:pt>
    <dgm:pt modelId="{8FD11D2F-6B1A-4CFF-82B9-E8D1B88E45B4}" type="parTrans" cxnId="{E84449D1-D1BE-4A56-97CD-11B28B317EC6}">
      <dgm:prSet/>
      <dgm:spPr/>
      <dgm:t>
        <a:bodyPr/>
        <a:lstStyle/>
        <a:p>
          <a:endParaRPr lang="en-US"/>
        </a:p>
      </dgm:t>
    </dgm:pt>
    <dgm:pt modelId="{4D5C0C51-6BA4-49F1-B725-C4B5A04DD6F0}" type="sibTrans" cxnId="{E84449D1-D1BE-4A56-97CD-11B28B317EC6}">
      <dgm:prSet/>
      <dgm:spPr/>
      <dgm:t>
        <a:bodyPr/>
        <a:lstStyle/>
        <a:p>
          <a:endParaRPr lang="en-US"/>
        </a:p>
      </dgm:t>
    </dgm:pt>
    <dgm:pt modelId="{C1DD9777-BEE9-4B61-AD31-1F59E86EE0BA}">
      <dgm:prSet phldrT="[Text]"/>
      <dgm:spPr/>
      <dgm:t>
        <a:bodyPr/>
        <a:lstStyle/>
        <a:p>
          <a:endParaRPr lang="en-US" dirty="0"/>
        </a:p>
      </dgm:t>
    </dgm:pt>
    <dgm:pt modelId="{B1B22A0A-0591-4EE3-8634-F025DF6B5ED5}" type="parTrans" cxnId="{42A9D99B-1DC4-496B-9CCB-5429825A8780}">
      <dgm:prSet/>
      <dgm:spPr/>
      <dgm:t>
        <a:bodyPr/>
        <a:lstStyle/>
        <a:p>
          <a:endParaRPr lang="en-US"/>
        </a:p>
      </dgm:t>
    </dgm:pt>
    <dgm:pt modelId="{58612193-2FD4-4189-82D8-BBB40D9D754A}" type="sibTrans" cxnId="{42A9D99B-1DC4-496B-9CCB-5429825A8780}">
      <dgm:prSet/>
      <dgm:spPr/>
      <dgm:t>
        <a:bodyPr/>
        <a:lstStyle/>
        <a:p>
          <a:endParaRPr lang="en-US"/>
        </a:p>
      </dgm:t>
    </dgm:pt>
    <dgm:pt modelId="{C0C10BA2-2E4A-43B4-A806-0EFE48ACF434}">
      <dgm:prSet phldrT="[Text]"/>
      <dgm:spPr/>
      <dgm:t>
        <a:bodyPr/>
        <a:lstStyle/>
        <a:p>
          <a:r>
            <a:rPr lang="en-US" dirty="0"/>
            <a:t>Items Management</a:t>
          </a:r>
        </a:p>
      </dgm:t>
    </dgm:pt>
    <dgm:pt modelId="{E74E1907-75D2-4148-9BA6-8467D8051364}" type="parTrans" cxnId="{89488BFF-D4CF-45A2-B91F-3602C9444BC1}">
      <dgm:prSet/>
      <dgm:spPr/>
      <dgm:t>
        <a:bodyPr/>
        <a:lstStyle/>
        <a:p>
          <a:endParaRPr lang="en-US"/>
        </a:p>
      </dgm:t>
    </dgm:pt>
    <dgm:pt modelId="{30FD17C2-F140-4CDE-A1EE-03E3290E1B83}" type="sibTrans" cxnId="{89488BFF-D4CF-45A2-B91F-3602C9444BC1}">
      <dgm:prSet/>
      <dgm:spPr/>
      <dgm:t>
        <a:bodyPr/>
        <a:lstStyle/>
        <a:p>
          <a:endParaRPr lang="en-US"/>
        </a:p>
      </dgm:t>
    </dgm:pt>
    <dgm:pt modelId="{A5B115D5-3BE1-41E7-9E61-984F2A4163F8}">
      <dgm:prSet phldrT="[Text]"/>
      <dgm:spPr/>
      <dgm:t>
        <a:bodyPr/>
        <a:lstStyle/>
        <a:p>
          <a:r>
            <a:rPr lang="en-US" dirty="0"/>
            <a:t>Customer Management</a:t>
          </a:r>
        </a:p>
      </dgm:t>
    </dgm:pt>
    <dgm:pt modelId="{60DE6D45-515E-4B83-A0CE-ED37B67E4712}" type="parTrans" cxnId="{6D556464-DEA0-4E2E-9372-992646185548}">
      <dgm:prSet/>
      <dgm:spPr/>
      <dgm:t>
        <a:bodyPr/>
        <a:lstStyle/>
        <a:p>
          <a:endParaRPr lang="en-US"/>
        </a:p>
      </dgm:t>
    </dgm:pt>
    <dgm:pt modelId="{CE940DFF-9AD4-4910-A5E7-B0ADE2EB2BC9}" type="sibTrans" cxnId="{6D556464-DEA0-4E2E-9372-992646185548}">
      <dgm:prSet/>
      <dgm:spPr/>
      <dgm:t>
        <a:bodyPr/>
        <a:lstStyle/>
        <a:p>
          <a:endParaRPr lang="en-US"/>
        </a:p>
      </dgm:t>
    </dgm:pt>
    <dgm:pt modelId="{8A7A9906-6EB2-4C02-96C5-B665653A01B9}">
      <dgm:prSet phldrT="[Text]"/>
      <dgm:spPr/>
      <dgm:t>
        <a:bodyPr/>
        <a:lstStyle/>
        <a:p>
          <a:r>
            <a:rPr lang="en-US" dirty="0"/>
            <a:t>Selection Management</a:t>
          </a:r>
        </a:p>
      </dgm:t>
    </dgm:pt>
    <dgm:pt modelId="{0F96728B-3BBF-4FE9-B8D7-2674492E6DC5}" type="parTrans" cxnId="{1ABBEC11-804A-497E-ACCE-C797740F8ACD}">
      <dgm:prSet/>
      <dgm:spPr/>
      <dgm:t>
        <a:bodyPr/>
        <a:lstStyle/>
        <a:p>
          <a:endParaRPr lang="en-US"/>
        </a:p>
      </dgm:t>
    </dgm:pt>
    <dgm:pt modelId="{27710583-9C37-4622-AADD-084E9C59C668}" type="sibTrans" cxnId="{1ABBEC11-804A-497E-ACCE-C797740F8ACD}">
      <dgm:prSet/>
      <dgm:spPr/>
      <dgm:t>
        <a:bodyPr/>
        <a:lstStyle/>
        <a:p>
          <a:endParaRPr lang="en-US"/>
        </a:p>
      </dgm:t>
    </dgm:pt>
    <dgm:pt modelId="{79B22A91-8FD5-4818-A235-1FE85D64001F}" type="pres">
      <dgm:prSet presAssocID="{51886E07-5CA1-41C4-B425-5BC94DC899D1}" presName="Name0" presStyleCnt="0">
        <dgm:presLayoutVars>
          <dgm:dir/>
          <dgm:animLvl val="lvl"/>
          <dgm:resizeHandles val="exact"/>
        </dgm:presLayoutVars>
      </dgm:prSet>
      <dgm:spPr/>
    </dgm:pt>
    <dgm:pt modelId="{1986C28E-91C8-4CFF-A331-BB387976A24B}" type="pres">
      <dgm:prSet presAssocID="{51886E07-5CA1-41C4-B425-5BC94DC899D1}" presName="tSp" presStyleCnt="0"/>
      <dgm:spPr/>
    </dgm:pt>
    <dgm:pt modelId="{0C462684-F918-4A67-BC64-1082B122CD87}" type="pres">
      <dgm:prSet presAssocID="{51886E07-5CA1-41C4-B425-5BC94DC899D1}" presName="bSp" presStyleCnt="0"/>
      <dgm:spPr/>
    </dgm:pt>
    <dgm:pt modelId="{5EB5A0FB-7E68-4CDC-BD08-8B8B00B8ACC3}" type="pres">
      <dgm:prSet presAssocID="{51886E07-5CA1-41C4-B425-5BC94DC899D1}" presName="process" presStyleCnt="0"/>
      <dgm:spPr/>
    </dgm:pt>
    <dgm:pt modelId="{FCEDDC8E-43D3-40F5-A3E5-051A9169F4B3}" type="pres">
      <dgm:prSet presAssocID="{C0C10BA2-2E4A-43B4-A806-0EFE48ACF434}" presName="composite1" presStyleCnt="0"/>
      <dgm:spPr/>
    </dgm:pt>
    <dgm:pt modelId="{285DAEA6-D117-414D-B437-C195DBA7F845}" type="pres">
      <dgm:prSet presAssocID="{C0C10BA2-2E4A-43B4-A806-0EFE48ACF434}" presName="dummyNode1" presStyleLbl="node1" presStyleIdx="0" presStyleCnt="4"/>
      <dgm:spPr/>
    </dgm:pt>
    <dgm:pt modelId="{63F6ABE1-0D5E-4E82-9E91-0C01DB5DB085}" type="pres">
      <dgm:prSet presAssocID="{C0C10BA2-2E4A-43B4-A806-0EFE48ACF434}" presName="childNode1" presStyleLbl="bgAcc1" presStyleIdx="0" presStyleCnt="4" custLinFactNeighborX="-13307" custLinFactNeighborY="-13109">
        <dgm:presLayoutVars>
          <dgm:bulletEnabled val="1"/>
        </dgm:presLayoutVars>
      </dgm:prSet>
      <dgm:spPr/>
    </dgm:pt>
    <dgm:pt modelId="{FF93C16F-01EA-4B91-A5B5-F42C46EFA8BC}" type="pres">
      <dgm:prSet presAssocID="{C0C10BA2-2E4A-43B4-A806-0EFE48ACF434}" presName="childNode1tx" presStyleLbl="bgAcc1" presStyleIdx="0" presStyleCnt="4">
        <dgm:presLayoutVars>
          <dgm:bulletEnabled val="1"/>
        </dgm:presLayoutVars>
      </dgm:prSet>
      <dgm:spPr/>
    </dgm:pt>
    <dgm:pt modelId="{142D9BFC-4CE1-44E4-AFA7-6A47978B0607}" type="pres">
      <dgm:prSet presAssocID="{C0C10BA2-2E4A-43B4-A806-0EFE48ACF434}" presName="parentNode1" presStyleLbl="node1" presStyleIdx="0" presStyleCnt="4" custLinFactNeighborX="-12166" custLinFactNeighborY="80780">
        <dgm:presLayoutVars>
          <dgm:chMax val="1"/>
          <dgm:bulletEnabled val="1"/>
        </dgm:presLayoutVars>
      </dgm:prSet>
      <dgm:spPr/>
    </dgm:pt>
    <dgm:pt modelId="{B9BE5001-53D1-4DCA-A1BD-8C14EE095CB6}" type="pres">
      <dgm:prSet presAssocID="{C0C10BA2-2E4A-43B4-A806-0EFE48ACF434}" presName="connSite1" presStyleCnt="0"/>
      <dgm:spPr/>
    </dgm:pt>
    <dgm:pt modelId="{EE261BE5-DB66-4263-8969-F59C72FE9BFD}" type="pres">
      <dgm:prSet presAssocID="{30FD17C2-F140-4CDE-A1EE-03E3290E1B83}" presName="Name9" presStyleLbl="sibTrans2D1" presStyleIdx="0" presStyleCnt="3" custAng="696447" custLinFactNeighborX="8480" custLinFactNeighborY="18913"/>
      <dgm:spPr/>
    </dgm:pt>
    <dgm:pt modelId="{5CA5C354-02E7-408C-A421-FDABBF75A753}" type="pres">
      <dgm:prSet presAssocID="{A5B115D5-3BE1-41E7-9E61-984F2A4163F8}" presName="composite2" presStyleCnt="0"/>
      <dgm:spPr/>
    </dgm:pt>
    <dgm:pt modelId="{CAA0E628-F5AC-4142-BBF8-958FFE6DA79A}" type="pres">
      <dgm:prSet presAssocID="{A5B115D5-3BE1-41E7-9E61-984F2A4163F8}" presName="dummyNode2" presStyleLbl="node1" presStyleIdx="0" presStyleCnt="4"/>
      <dgm:spPr/>
    </dgm:pt>
    <dgm:pt modelId="{73B57A71-B294-4E45-9EDF-FA560A474FC6}" type="pres">
      <dgm:prSet presAssocID="{A5B115D5-3BE1-41E7-9E61-984F2A4163F8}" presName="childNode2" presStyleLbl="bgAcc1" presStyleIdx="1" presStyleCnt="4">
        <dgm:presLayoutVars>
          <dgm:bulletEnabled val="1"/>
        </dgm:presLayoutVars>
      </dgm:prSet>
      <dgm:spPr/>
    </dgm:pt>
    <dgm:pt modelId="{839B7ECB-4F53-4244-8BBD-8CD38AC3F31E}" type="pres">
      <dgm:prSet presAssocID="{A5B115D5-3BE1-41E7-9E61-984F2A4163F8}" presName="childNode2tx" presStyleLbl="bgAcc1" presStyleIdx="1" presStyleCnt="4">
        <dgm:presLayoutVars>
          <dgm:bulletEnabled val="1"/>
        </dgm:presLayoutVars>
      </dgm:prSet>
      <dgm:spPr/>
    </dgm:pt>
    <dgm:pt modelId="{8D74FD09-787E-472D-BC72-DE52BE829EDF}" type="pres">
      <dgm:prSet presAssocID="{A5B115D5-3BE1-41E7-9E61-984F2A4163F8}" presName="parentNode2" presStyleLbl="node1" presStyleIdx="1" presStyleCnt="4" custLinFactNeighborX="-9999" custLinFactNeighborY="-64173">
        <dgm:presLayoutVars>
          <dgm:chMax val="0"/>
          <dgm:bulletEnabled val="1"/>
        </dgm:presLayoutVars>
      </dgm:prSet>
      <dgm:spPr/>
    </dgm:pt>
    <dgm:pt modelId="{615459D1-5A3C-421D-88AC-D80B054D2FC2}" type="pres">
      <dgm:prSet presAssocID="{A5B115D5-3BE1-41E7-9E61-984F2A4163F8}" presName="connSite2" presStyleCnt="0"/>
      <dgm:spPr/>
    </dgm:pt>
    <dgm:pt modelId="{FA822E9C-FE8E-4DF2-8C0B-40B4ABCD3C8F}" type="pres">
      <dgm:prSet presAssocID="{CE940DFF-9AD4-4910-A5E7-B0ADE2EB2BC9}" presName="Name18" presStyleLbl="sibTrans2D1" presStyleIdx="1" presStyleCnt="3" custAng="21056022" custLinFactNeighborX="5749" custLinFactNeighborY="-16604"/>
      <dgm:spPr/>
    </dgm:pt>
    <dgm:pt modelId="{E435D6B5-25D9-40B5-80D0-DB193241A660}" type="pres">
      <dgm:prSet presAssocID="{8A7A9906-6EB2-4C02-96C5-B665653A01B9}" presName="composite1" presStyleCnt="0"/>
      <dgm:spPr/>
    </dgm:pt>
    <dgm:pt modelId="{B1DCFA17-E28D-475D-84A1-92B9D883D4E2}" type="pres">
      <dgm:prSet presAssocID="{8A7A9906-6EB2-4C02-96C5-B665653A01B9}" presName="dummyNode1" presStyleLbl="node1" presStyleIdx="1" presStyleCnt="4"/>
      <dgm:spPr/>
    </dgm:pt>
    <dgm:pt modelId="{FDA2463F-D3BF-43D7-A28B-F76ED2624D43}" type="pres">
      <dgm:prSet presAssocID="{8A7A9906-6EB2-4C02-96C5-B665653A01B9}" presName="childNode1" presStyleLbl="bgAcc1" presStyleIdx="2" presStyleCnt="4">
        <dgm:presLayoutVars>
          <dgm:bulletEnabled val="1"/>
        </dgm:presLayoutVars>
      </dgm:prSet>
      <dgm:spPr/>
    </dgm:pt>
    <dgm:pt modelId="{E11FFC94-FD5A-44E7-9803-BEBCD81643A2}" type="pres">
      <dgm:prSet presAssocID="{8A7A9906-6EB2-4C02-96C5-B665653A01B9}" presName="childNode1tx" presStyleLbl="bgAcc1" presStyleIdx="2" presStyleCnt="4">
        <dgm:presLayoutVars>
          <dgm:bulletEnabled val="1"/>
        </dgm:presLayoutVars>
      </dgm:prSet>
      <dgm:spPr/>
    </dgm:pt>
    <dgm:pt modelId="{24A589DB-D97C-4AC4-A103-D0E1D5C4F991}" type="pres">
      <dgm:prSet presAssocID="{8A7A9906-6EB2-4C02-96C5-B665653A01B9}" presName="parentNode1" presStyleLbl="node1" presStyleIdx="2" presStyleCnt="4" custLinFactNeighborX="-14721" custLinFactNeighborY="84440">
        <dgm:presLayoutVars>
          <dgm:chMax val="1"/>
          <dgm:bulletEnabled val="1"/>
        </dgm:presLayoutVars>
      </dgm:prSet>
      <dgm:spPr/>
    </dgm:pt>
    <dgm:pt modelId="{9DA90B57-CAF0-4FB4-BBCC-BB7F3A6EFAB2}" type="pres">
      <dgm:prSet presAssocID="{8A7A9906-6EB2-4C02-96C5-B665653A01B9}" presName="connSite1" presStyleCnt="0"/>
      <dgm:spPr/>
    </dgm:pt>
    <dgm:pt modelId="{8343F899-156C-4F2D-A929-D3B0055C0032}" type="pres">
      <dgm:prSet presAssocID="{27710583-9C37-4622-AADD-084E9C59C668}" presName="Name9" presStyleLbl="sibTrans2D1" presStyleIdx="2" presStyleCnt="3" custAng="888020" custLinFactNeighborX="22321" custLinFactNeighborY="14595"/>
      <dgm:spPr/>
    </dgm:pt>
    <dgm:pt modelId="{BE94404E-5143-404D-AC63-9117E2A974F9}" type="pres">
      <dgm:prSet presAssocID="{98462138-EDA4-4213-8F26-2715413EBE6E}" presName="composite2" presStyleCnt="0"/>
      <dgm:spPr/>
    </dgm:pt>
    <dgm:pt modelId="{D03A16A6-283E-4027-9FB8-FB67F0A09F4A}" type="pres">
      <dgm:prSet presAssocID="{98462138-EDA4-4213-8F26-2715413EBE6E}" presName="dummyNode2" presStyleLbl="node1" presStyleIdx="2" presStyleCnt="4"/>
      <dgm:spPr/>
    </dgm:pt>
    <dgm:pt modelId="{3A34189A-4074-4D90-9120-110FE1FB0E9A}" type="pres">
      <dgm:prSet presAssocID="{98462138-EDA4-4213-8F26-2715413EBE6E}" presName="childNode2" presStyleLbl="bgAcc1" presStyleIdx="3" presStyleCnt="4">
        <dgm:presLayoutVars>
          <dgm:bulletEnabled val="1"/>
        </dgm:presLayoutVars>
      </dgm:prSet>
      <dgm:spPr/>
    </dgm:pt>
    <dgm:pt modelId="{52A0D0A6-9F51-4993-A16B-3DD64BC47FF9}" type="pres">
      <dgm:prSet presAssocID="{98462138-EDA4-4213-8F26-2715413EBE6E}" presName="childNode2tx" presStyleLbl="bgAcc1" presStyleIdx="3" presStyleCnt="4">
        <dgm:presLayoutVars>
          <dgm:bulletEnabled val="1"/>
        </dgm:presLayoutVars>
      </dgm:prSet>
      <dgm:spPr/>
    </dgm:pt>
    <dgm:pt modelId="{C41BC1FD-8B03-4EAC-82F7-980FAB483965}" type="pres">
      <dgm:prSet presAssocID="{98462138-EDA4-4213-8F26-2715413EBE6E}" presName="parentNode2" presStyleLbl="node1" presStyleIdx="3" presStyleCnt="4" custLinFactNeighborX="-17638" custLinFactNeighborY="-74926">
        <dgm:presLayoutVars>
          <dgm:chMax val="0"/>
          <dgm:bulletEnabled val="1"/>
        </dgm:presLayoutVars>
      </dgm:prSet>
      <dgm:spPr/>
    </dgm:pt>
    <dgm:pt modelId="{3F61AC9C-3A75-432D-89FE-C32727199901}" type="pres">
      <dgm:prSet presAssocID="{98462138-EDA4-4213-8F26-2715413EBE6E}" presName="connSite2" presStyleCnt="0"/>
      <dgm:spPr/>
    </dgm:pt>
  </dgm:ptLst>
  <dgm:cxnLst>
    <dgm:cxn modelId="{97CF9801-C5A1-4EDB-835C-A2F0DC40352A}" type="presOf" srcId="{C0C10BA2-2E4A-43B4-A806-0EFE48ACF434}" destId="{142D9BFC-4CE1-44E4-AFA7-6A47978B0607}" srcOrd="0" destOrd="0" presId="urn:microsoft.com/office/officeart/2005/8/layout/hProcess4"/>
    <dgm:cxn modelId="{1ABBEC11-804A-497E-ACCE-C797740F8ACD}" srcId="{51886E07-5CA1-41C4-B425-5BC94DC899D1}" destId="{8A7A9906-6EB2-4C02-96C5-B665653A01B9}" srcOrd="2" destOrd="0" parTransId="{0F96728B-3BBF-4FE9-B8D7-2674492E6DC5}" sibTransId="{27710583-9C37-4622-AADD-084E9C59C668}"/>
    <dgm:cxn modelId="{2D7C6818-E20F-46E4-A644-CC4A078FD4B0}" type="presOf" srcId="{98462138-EDA4-4213-8F26-2715413EBE6E}" destId="{C41BC1FD-8B03-4EAC-82F7-980FAB483965}" srcOrd="0" destOrd="0" presId="urn:microsoft.com/office/officeart/2005/8/layout/hProcess4"/>
    <dgm:cxn modelId="{2480201A-CF0C-463C-BD84-B119645E7403}" type="presOf" srcId="{CE940DFF-9AD4-4910-A5E7-B0ADE2EB2BC9}" destId="{FA822E9C-FE8E-4DF2-8C0B-40B4ABCD3C8F}" srcOrd="0" destOrd="0" presId="urn:microsoft.com/office/officeart/2005/8/layout/hProcess4"/>
    <dgm:cxn modelId="{90CD0B20-A6CA-4EC4-BF38-96FE628858AA}" type="presOf" srcId="{8A7A9906-6EB2-4C02-96C5-B665653A01B9}" destId="{24A589DB-D97C-4AC4-A103-D0E1D5C4F991}" srcOrd="0" destOrd="0" presId="urn:microsoft.com/office/officeart/2005/8/layout/hProcess4"/>
    <dgm:cxn modelId="{6D556464-DEA0-4E2E-9372-992646185548}" srcId="{51886E07-5CA1-41C4-B425-5BC94DC899D1}" destId="{A5B115D5-3BE1-41E7-9E61-984F2A4163F8}" srcOrd="1" destOrd="0" parTransId="{60DE6D45-515E-4B83-A0CE-ED37B67E4712}" sibTransId="{CE940DFF-9AD4-4910-A5E7-B0ADE2EB2BC9}"/>
    <dgm:cxn modelId="{42A9D99B-1DC4-496B-9CCB-5429825A8780}" srcId="{98462138-EDA4-4213-8F26-2715413EBE6E}" destId="{C1DD9777-BEE9-4B61-AD31-1F59E86EE0BA}" srcOrd="0" destOrd="0" parTransId="{B1B22A0A-0591-4EE3-8634-F025DF6B5ED5}" sibTransId="{58612193-2FD4-4189-82D8-BBB40D9D754A}"/>
    <dgm:cxn modelId="{64ACE1B3-3EAF-4634-87F9-67DA162E9917}" type="presOf" srcId="{A5B115D5-3BE1-41E7-9E61-984F2A4163F8}" destId="{8D74FD09-787E-472D-BC72-DE52BE829EDF}" srcOrd="0" destOrd="0" presId="urn:microsoft.com/office/officeart/2005/8/layout/hProcess4"/>
    <dgm:cxn modelId="{67197DC7-D6D2-4792-86F3-88DA28A897A2}" type="presOf" srcId="{C1DD9777-BEE9-4B61-AD31-1F59E86EE0BA}" destId="{52A0D0A6-9F51-4993-A16B-3DD64BC47FF9}" srcOrd="1" destOrd="0" presId="urn:microsoft.com/office/officeart/2005/8/layout/hProcess4"/>
    <dgm:cxn modelId="{89F3CFC9-B899-439F-8CF3-597616F1D025}" type="presOf" srcId="{51886E07-5CA1-41C4-B425-5BC94DC899D1}" destId="{79B22A91-8FD5-4818-A235-1FE85D64001F}" srcOrd="0" destOrd="0" presId="urn:microsoft.com/office/officeart/2005/8/layout/hProcess4"/>
    <dgm:cxn modelId="{A94368D1-C0C1-478C-BC4A-BF5EC617710F}" type="presOf" srcId="{30FD17C2-F140-4CDE-A1EE-03E3290E1B83}" destId="{EE261BE5-DB66-4263-8969-F59C72FE9BFD}" srcOrd="0" destOrd="0" presId="urn:microsoft.com/office/officeart/2005/8/layout/hProcess4"/>
    <dgm:cxn modelId="{E84449D1-D1BE-4A56-97CD-11B28B317EC6}" srcId="{51886E07-5CA1-41C4-B425-5BC94DC899D1}" destId="{98462138-EDA4-4213-8F26-2715413EBE6E}" srcOrd="3" destOrd="0" parTransId="{8FD11D2F-6B1A-4CFF-82B9-E8D1B88E45B4}" sibTransId="{4D5C0C51-6BA4-49F1-B725-C4B5A04DD6F0}"/>
    <dgm:cxn modelId="{85E3D2F8-38B7-425A-96A9-FB680981DC20}" type="presOf" srcId="{C1DD9777-BEE9-4B61-AD31-1F59E86EE0BA}" destId="{3A34189A-4074-4D90-9120-110FE1FB0E9A}" srcOrd="0" destOrd="0" presId="urn:microsoft.com/office/officeart/2005/8/layout/hProcess4"/>
    <dgm:cxn modelId="{3CE3EFFB-5571-4A68-9816-2BED5FCBC05D}" type="presOf" srcId="{27710583-9C37-4622-AADD-084E9C59C668}" destId="{8343F899-156C-4F2D-A929-D3B0055C0032}" srcOrd="0" destOrd="0" presId="urn:microsoft.com/office/officeart/2005/8/layout/hProcess4"/>
    <dgm:cxn modelId="{89488BFF-D4CF-45A2-B91F-3602C9444BC1}" srcId="{51886E07-5CA1-41C4-B425-5BC94DC899D1}" destId="{C0C10BA2-2E4A-43B4-A806-0EFE48ACF434}" srcOrd="0" destOrd="0" parTransId="{E74E1907-75D2-4148-9BA6-8467D8051364}" sibTransId="{30FD17C2-F140-4CDE-A1EE-03E3290E1B83}"/>
    <dgm:cxn modelId="{C75DA936-C950-4094-A6C4-6782C3A6B380}" type="presParOf" srcId="{79B22A91-8FD5-4818-A235-1FE85D64001F}" destId="{1986C28E-91C8-4CFF-A331-BB387976A24B}" srcOrd="0" destOrd="0" presId="urn:microsoft.com/office/officeart/2005/8/layout/hProcess4"/>
    <dgm:cxn modelId="{8DFACD0C-0B81-4B5B-AC89-8CFFBBE59844}" type="presParOf" srcId="{79B22A91-8FD5-4818-A235-1FE85D64001F}" destId="{0C462684-F918-4A67-BC64-1082B122CD87}" srcOrd="1" destOrd="0" presId="urn:microsoft.com/office/officeart/2005/8/layout/hProcess4"/>
    <dgm:cxn modelId="{C0B44299-3730-410C-AB68-0CF6141177DC}" type="presParOf" srcId="{79B22A91-8FD5-4818-A235-1FE85D64001F}" destId="{5EB5A0FB-7E68-4CDC-BD08-8B8B00B8ACC3}" srcOrd="2" destOrd="0" presId="urn:microsoft.com/office/officeart/2005/8/layout/hProcess4"/>
    <dgm:cxn modelId="{59FA4BCA-531C-4F31-9DFC-B9AD2748F1CF}" type="presParOf" srcId="{5EB5A0FB-7E68-4CDC-BD08-8B8B00B8ACC3}" destId="{FCEDDC8E-43D3-40F5-A3E5-051A9169F4B3}" srcOrd="0" destOrd="0" presId="urn:microsoft.com/office/officeart/2005/8/layout/hProcess4"/>
    <dgm:cxn modelId="{3E39C61E-F50E-4A64-91F8-798309980BEB}" type="presParOf" srcId="{FCEDDC8E-43D3-40F5-A3E5-051A9169F4B3}" destId="{285DAEA6-D117-414D-B437-C195DBA7F845}" srcOrd="0" destOrd="0" presId="urn:microsoft.com/office/officeart/2005/8/layout/hProcess4"/>
    <dgm:cxn modelId="{E18CF23A-6640-4695-AE51-54C52F99CA8A}" type="presParOf" srcId="{FCEDDC8E-43D3-40F5-A3E5-051A9169F4B3}" destId="{63F6ABE1-0D5E-4E82-9E91-0C01DB5DB085}" srcOrd="1" destOrd="0" presId="urn:microsoft.com/office/officeart/2005/8/layout/hProcess4"/>
    <dgm:cxn modelId="{BED60AC3-4AAB-44B0-B83E-35531504BC79}" type="presParOf" srcId="{FCEDDC8E-43D3-40F5-A3E5-051A9169F4B3}" destId="{FF93C16F-01EA-4B91-A5B5-F42C46EFA8BC}" srcOrd="2" destOrd="0" presId="urn:microsoft.com/office/officeart/2005/8/layout/hProcess4"/>
    <dgm:cxn modelId="{96E2F59B-B36D-44FD-BF0F-AC4024E9F640}" type="presParOf" srcId="{FCEDDC8E-43D3-40F5-A3E5-051A9169F4B3}" destId="{142D9BFC-4CE1-44E4-AFA7-6A47978B0607}" srcOrd="3" destOrd="0" presId="urn:microsoft.com/office/officeart/2005/8/layout/hProcess4"/>
    <dgm:cxn modelId="{2CB14476-DD36-4D2C-891E-2D8776D3B62F}" type="presParOf" srcId="{FCEDDC8E-43D3-40F5-A3E5-051A9169F4B3}" destId="{B9BE5001-53D1-4DCA-A1BD-8C14EE095CB6}" srcOrd="4" destOrd="0" presId="urn:microsoft.com/office/officeart/2005/8/layout/hProcess4"/>
    <dgm:cxn modelId="{6DAAD4DA-71AD-4659-A505-B756F0F07CE5}" type="presParOf" srcId="{5EB5A0FB-7E68-4CDC-BD08-8B8B00B8ACC3}" destId="{EE261BE5-DB66-4263-8969-F59C72FE9BFD}" srcOrd="1" destOrd="0" presId="urn:microsoft.com/office/officeart/2005/8/layout/hProcess4"/>
    <dgm:cxn modelId="{4ABFB2C4-711F-4678-9504-1F334D923A09}" type="presParOf" srcId="{5EB5A0FB-7E68-4CDC-BD08-8B8B00B8ACC3}" destId="{5CA5C354-02E7-408C-A421-FDABBF75A753}" srcOrd="2" destOrd="0" presId="urn:microsoft.com/office/officeart/2005/8/layout/hProcess4"/>
    <dgm:cxn modelId="{33668B44-0056-49FB-A15B-1A9AEF361772}" type="presParOf" srcId="{5CA5C354-02E7-408C-A421-FDABBF75A753}" destId="{CAA0E628-F5AC-4142-BBF8-958FFE6DA79A}" srcOrd="0" destOrd="0" presId="urn:microsoft.com/office/officeart/2005/8/layout/hProcess4"/>
    <dgm:cxn modelId="{AF963490-56EF-4FD0-9DD8-4823E2181FD6}" type="presParOf" srcId="{5CA5C354-02E7-408C-A421-FDABBF75A753}" destId="{73B57A71-B294-4E45-9EDF-FA560A474FC6}" srcOrd="1" destOrd="0" presId="urn:microsoft.com/office/officeart/2005/8/layout/hProcess4"/>
    <dgm:cxn modelId="{6160A068-5F4B-47A6-9829-293A9DB81B09}" type="presParOf" srcId="{5CA5C354-02E7-408C-A421-FDABBF75A753}" destId="{839B7ECB-4F53-4244-8BBD-8CD38AC3F31E}" srcOrd="2" destOrd="0" presId="urn:microsoft.com/office/officeart/2005/8/layout/hProcess4"/>
    <dgm:cxn modelId="{5631FD4D-9B18-4523-9A6C-591670857B42}" type="presParOf" srcId="{5CA5C354-02E7-408C-A421-FDABBF75A753}" destId="{8D74FD09-787E-472D-BC72-DE52BE829EDF}" srcOrd="3" destOrd="0" presId="urn:microsoft.com/office/officeart/2005/8/layout/hProcess4"/>
    <dgm:cxn modelId="{F203B1E5-3643-46BE-A166-D50FC575283D}" type="presParOf" srcId="{5CA5C354-02E7-408C-A421-FDABBF75A753}" destId="{615459D1-5A3C-421D-88AC-D80B054D2FC2}" srcOrd="4" destOrd="0" presId="urn:microsoft.com/office/officeart/2005/8/layout/hProcess4"/>
    <dgm:cxn modelId="{354EB1AA-E57F-4262-94C9-E78BE54ACE08}" type="presParOf" srcId="{5EB5A0FB-7E68-4CDC-BD08-8B8B00B8ACC3}" destId="{FA822E9C-FE8E-4DF2-8C0B-40B4ABCD3C8F}" srcOrd="3" destOrd="0" presId="urn:microsoft.com/office/officeart/2005/8/layout/hProcess4"/>
    <dgm:cxn modelId="{76E147EC-D824-4811-809F-E431F8587625}" type="presParOf" srcId="{5EB5A0FB-7E68-4CDC-BD08-8B8B00B8ACC3}" destId="{E435D6B5-25D9-40B5-80D0-DB193241A660}" srcOrd="4" destOrd="0" presId="urn:microsoft.com/office/officeart/2005/8/layout/hProcess4"/>
    <dgm:cxn modelId="{DBFCF12D-9E81-4F2F-A309-4BFEC1098BD9}" type="presParOf" srcId="{E435D6B5-25D9-40B5-80D0-DB193241A660}" destId="{B1DCFA17-E28D-475D-84A1-92B9D883D4E2}" srcOrd="0" destOrd="0" presId="urn:microsoft.com/office/officeart/2005/8/layout/hProcess4"/>
    <dgm:cxn modelId="{7734EF63-DA98-4B4E-9D22-1534F5798265}" type="presParOf" srcId="{E435D6B5-25D9-40B5-80D0-DB193241A660}" destId="{FDA2463F-D3BF-43D7-A28B-F76ED2624D43}" srcOrd="1" destOrd="0" presId="urn:microsoft.com/office/officeart/2005/8/layout/hProcess4"/>
    <dgm:cxn modelId="{9A14627F-9EBF-457A-9C70-DD9D75453D2C}" type="presParOf" srcId="{E435D6B5-25D9-40B5-80D0-DB193241A660}" destId="{E11FFC94-FD5A-44E7-9803-BEBCD81643A2}" srcOrd="2" destOrd="0" presId="urn:microsoft.com/office/officeart/2005/8/layout/hProcess4"/>
    <dgm:cxn modelId="{9CF27A6E-1CEA-4556-B3DE-41674459D662}" type="presParOf" srcId="{E435D6B5-25D9-40B5-80D0-DB193241A660}" destId="{24A589DB-D97C-4AC4-A103-D0E1D5C4F991}" srcOrd="3" destOrd="0" presId="urn:microsoft.com/office/officeart/2005/8/layout/hProcess4"/>
    <dgm:cxn modelId="{5F248782-D6CC-45A5-B3D5-888A14ED07BF}" type="presParOf" srcId="{E435D6B5-25D9-40B5-80D0-DB193241A660}" destId="{9DA90B57-CAF0-4FB4-BBCC-BB7F3A6EFAB2}" srcOrd="4" destOrd="0" presId="urn:microsoft.com/office/officeart/2005/8/layout/hProcess4"/>
    <dgm:cxn modelId="{1842775B-6E64-4228-BC08-33423E41713D}" type="presParOf" srcId="{5EB5A0FB-7E68-4CDC-BD08-8B8B00B8ACC3}" destId="{8343F899-156C-4F2D-A929-D3B0055C0032}" srcOrd="5" destOrd="0" presId="urn:microsoft.com/office/officeart/2005/8/layout/hProcess4"/>
    <dgm:cxn modelId="{8ED3D81C-4CD4-4739-BFC0-F675B1F25B2F}" type="presParOf" srcId="{5EB5A0FB-7E68-4CDC-BD08-8B8B00B8ACC3}" destId="{BE94404E-5143-404D-AC63-9117E2A974F9}" srcOrd="6" destOrd="0" presId="urn:microsoft.com/office/officeart/2005/8/layout/hProcess4"/>
    <dgm:cxn modelId="{EE0430EF-2F5D-4793-91C5-35D0C738C68E}" type="presParOf" srcId="{BE94404E-5143-404D-AC63-9117E2A974F9}" destId="{D03A16A6-283E-4027-9FB8-FB67F0A09F4A}" srcOrd="0" destOrd="0" presId="urn:microsoft.com/office/officeart/2005/8/layout/hProcess4"/>
    <dgm:cxn modelId="{39FE1C15-AD9F-4B04-880A-373191523146}" type="presParOf" srcId="{BE94404E-5143-404D-AC63-9117E2A974F9}" destId="{3A34189A-4074-4D90-9120-110FE1FB0E9A}" srcOrd="1" destOrd="0" presId="urn:microsoft.com/office/officeart/2005/8/layout/hProcess4"/>
    <dgm:cxn modelId="{3E147A85-25E1-4C3A-96C3-4FA5DFE6BB48}" type="presParOf" srcId="{BE94404E-5143-404D-AC63-9117E2A974F9}" destId="{52A0D0A6-9F51-4993-A16B-3DD64BC47FF9}" srcOrd="2" destOrd="0" presId="urn:microsoft.com/office/officeart/2005/8/layout/hProcess4"/>
    <dgm:cxn modelId="{25FE484A-FA9B-485D-AEA0-F714E0DA9677}" type="presParOf" srcId="{BE94404E-5143-404D-AC63-9117E2A974F9}" destId="{C41BC1FD-8B03-4EAC-82F7-980FAB483965}" srcOrd="3" destOrd="0" presId="urn:microsoft.com/office/officeart/2005/8/layout/hProcess4"/>
    <dgm:cxn modelId="{32C77CEC-B3E7-43DA-B432-96B15B7A2B83}" type="presParOf" srcId="{BE94404E-5143-404D-AC63-9117E2A974F9}" destId="{3F61AC9C-3A75-432D-89FE-C3272719990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998C55-3CD5-4498-9EBF-03CFE112C498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84EDF45-3C0F-48C5-B096-3A7E4D7A9CE1}">
      <dgm:prSet phldrT="[Text]" custT="1"/>
      <dgm:spPr/>
      <dgm:t>
        <a:bodyPr/>
        <a:lstStyle/>
        <a:p>
          <a:r>
            <a:rPr lang="en-US" sz="2000" dirty="0"/>
            <a:t>Requirement Analysis</a:t>
          </a:r>
        </a:p>
      </dgm:t>
    </dgm:pt>
    <dgm:pt modelId="{6ADB5E81-F8C9-4E24-85E7-2C5883600624}" type="parTrans" cxnId="{7BB301EB-9067-42BF-A8B6-855D67008683}">
      <dgm:prSet/>
      <dgm:spPr/>
      <dgm:t>
        <a:bodyPr/>
        <a:lstStyle/>
        <a:p>
          <a:endParaRPr lang="en-US" sz="3600"/>
        </a:p>
      </dgm:t>
    </dgm:pt>
    <dgm:pt modelId="{8C65C192-4CCD-4D8F-82A8-6524E41C871B}" type="sibTrans" cxnId="{7BB301EB-9067-42BF-A8B6-855D67008683}">
      <dgm:prSet custT="1"/>
      <dgm:spPr/>
      <dgm:t>
        <a:bodyPr/>
        <a:lstStyle/>
        <a:p>
          <a:endParaRPr lang="en-US" sz="1400" dirty="0"/>
        </a:p>
      </dgm:t>
    </dgm:pt>
    <dgm:pt modelId="{3939DCEE-B7F6-4575-89EE-9667CE48C117}">
      <dgm:prSet phldrT="[Text]" custT="1"/>
      <dgm:spPr/>
      <dgm:t>
        <a:bodyPr/>
        <a:lstStyle/>
        <a:p>
          <a:r>
            <a:rPr lang="en-US" sz="2000" dirty="0"/>
            <a:t>Design</a:t>
          </a:r>
        </a:p>
      </dgm:t>
    </dgm:pt>
    <dgm:pt modelId="{A7D93B6A-22C8-4C8E-AE69-0870BBA72DBB}" type="parTrans" cxnId="{91674AEC-76C3-4AC8-871F-D76FB4EC6544}">
      <dgm:prSet/>
      <dgm:spPr/>
      <dgm:t>
        <a:bodyPr/>
        <a:lstStyle/>
        <a:p>
          <a:endParaRPr lang="en-US" sz="3600"/>
        </a:p>
      </dgm:t>
    </dgm:pt>
    <dgm:pt modelId="{4C09034A-C769-4FDE-9D3F-728A703FA478}" type="sibTrans" cxnId="{91674AEC-76C3-4AC8-871F-D76FB4EC6544}">
      <dgm:prSet custT="1"/>
      <dgm:spPr/>
      <dgm:t>
        <a:bodyPr/>
        <a:lstStyle/>
        <a:p>
          <a:endParaRPr lang="en-US" sz="1400" dirty="0"/>
        </a:p>
      </dgm:t>
    </dgm:pt>
    <dgm:pt modelId="{9FFE4C3E-FC80-4B2F-932A-147E6A9EAB7A}">
      <dgm:prSet phldrT="[Text]" custT="1"/>
      <dgm:spPr/>
      <dgm:t>
        <a:bodyPr/>
        <a:lstStyle/>
        <a:p>
          <a:r>
            <a:rPr lang="en-US" sz="2000" dirty="0"/>
            <a:t>Development</a:t>
          </a:r>
        </a:p>
      </dgm:t>
    </dgm:pt>
    <dgm:pt modelId="{660B8FE5-06F8-4A58-89D5-798DA22B7C72}" type="parTrans" cxnId="{83298B4E-EDFE-4AFE-A7AC-BB871DBC057E}">
      <dgm:prSet/>
      <dgm:spPr/>
      <dgm:t>
        <a:bodyPr/>
        <a:lstStyle/>
        <a:p>
          <a:endParaRPr lang="en-US" sz="3600"/>
        </a:p>
      </dgm:t>
    </dgm:pt>
    <dgm:pt modelId="{64F62929-CD76-4B85-AE6D-8FCEE6BE44EA}" type="sibTrans" cxnId="{83298B4E-EDFE-4AFE-A7AC-BB871DBC057E}">
      <dgm:prSet custT="1"/>
      <dgm:spPr/>
      <dgm:t>
        <a:bodyPr/>
        <a:lstStyle/>
        <a:p>
          <a:endParaRPr lang="en-US" sz="1400" dirty="0"/>
        </a:p>
      </dgm:t>
    </dgm:pt>
    <dgm:pt modelId="{09BCBCC2-517E-4D6B-89E9-C67E5CC3FAA5}">
      <dgm:prSet phldrT="[Text]" custT="1"/>
      <dgm:spPr/>
      <dgm:t>
        <a:bodyPr/>
        <a:lstStyle/>
        <a:p>
          <a:r>
            <a:rPr lang="en-US" sz="2000" dirty="0"/>
            <a:t>Testing</a:t>
          </a:r>
        </a:p>
      </dgm:t>
    </dgm:pt>
    <dgm:pt modelId="{0FB0F971-E54D-45E5-901C-E3D68837D095}" type="parTrans" cxnId="{BCDA10AF-050D-4126-8259-B82569239B56}">
      <dgm:prSet/>
      <dgm:spPr/>
      <dgm:t>
        <a:bodyPr/>
        <a:lstStyle/>
        <a:p>
          <a:endParaRPr lang="en-US" sz="3600"/>
        </a:p>
      </dgm:t>
    </dgm:pt>
    <dgm:pt modelId="{97824DF7-BF2B-4290-8697-C787D280F182}" type="sibTrans" cxnId="{BCDA10AF-050D-4126-8259-B82569239B56}">
      <dgm:prSet custT="1"/>
      <dgm:spPr/>
      <dgm:t>
        <a:bodyPr/>
        <a:lstStyle/>
        <a:p>
          <a:endParaRPr lang="en-US" sz="1400" dirty="0"/>
        </a:p>
      </dgm:t>
    </dgm:pt>
    <dgm:pt modelId="{A429B4F5-6681-4580-93D2-148DC936DD02}">
      <dgm:prSet phldrT="[Text]" custT="1"/>
      <dgm:spPr/>
      <dgm:t>
        <a:bodyPr/>
        <a:lstStyle/>
        <a:p>
          <a:r>
            <a:rPr lang="en-US" sz="2000" dirty="0"/>
            <a:t>Integration</a:t>
          </a:r>
        </a:p>
      </dgm:t>
    </dgm:pt>
    <dgm:pt modelId="{1CC75BAC-0C59-4B44-9109-743CDBB9BE06}" type="parTrans" cxnId="{A6C6A102-1898-4BC2-88A8-4179256D9E17}">
      <dgm:prSet/>
      <dgm:spPr/>
      <dgm:t>
        <a:bodyPr/>
        <a:lstStyle/>
        <a:p>
          <a:endParaRPr lang="en-US" sz="3600"/>
        </a:p>
      </dgm:t>
    </dgm:pt>
    <dgm:pt modelId="{91A61936-A7BB-496E-B81C-A4CE3690B98B}" type="sibTrans" cxnId="{A6C6A102-1898-4BC2-88A8-4179256D9E17}">
      <dgm:prSet custT="1"/>
      <dgm:spPr/>
      <dgm:t>
        <a:bodyPr/>
        <a:lstStyle/>
        <a:p>
          <a:endParaRPr lang="en-US" sz="1400" dirty="0"/>
        </a:p>
      </dgm:t>
    </dgm:pt>
    <dgm:pt modelId="{28C99433-24F0-4CCA-BA68-DBCE58A4B533}" type="pres">
      <dgm:prSet presAssocID="{07998C55-3CD5-4498-9EBF-03CFE112C498}" presName="cycle" presStyleCnt="0">
        <dgm:presLayoutVars>
          <dgm:dir/>
          <dgm:resizeHandles val="exact"/>
        </dgm:presLayoutVars>
      </dgm:prSet>
      <dgm:spPr/>
    </dgm:pt>
    <dgm:pt modelId="{6B994D2F-9666-4F45-B3A1-EF43C5B9EBCC}" type="pres">
      <dgm:prSet presAssocID="{884EDF45-3C0F-48C5-B096-3A7E4D7A9CE1}" presName="node" presStyleLbl="node1" presStyleIdx="0" presStyleCnt="5" custScaleX="144599" custScaleY="100973">
        <dgm:presLayoutVars>
          <dgm:bulletEnabled val="1"/>
        </dgm:presLayoutVars>
      </dgm:prSet>
      <dgm:spPr/>
    </dgm:pt>
    <dgm:pt modelId="{E643BA57-0E21-412B-BD83-0F40363B51C4}" type="pres">
      <dgm:prSet presAssocID="{8C65C192-4CCD-4D8F-82A8-6524E41C871B}" presName="sibTrans" presStyleLbl="sibTrans2D1" presStyleIdx="0" presStyleCnt="5"/>
      <dgm:spPr/>
    </dgm:pt>
    <dgm:pt modelId="{DC74FD33-99C6-4E38-A28C-3F8587401FE9}" type="pres">
      <dgm:prSet presAssocID="{8C65C192-4CCD-4D8F-82A8-6524E41C871B}" presName="connectorText" presStyleLbl="sibTrans2D1" presStyleIdx="0" presStyleCnt="5"/>
      <dgm:spPr/>
    </dgm:pt>
    <dgm:pt modelId="{931DD700-7BDC-48EA-9F99-37E231960F64}" type="pres">
      <dgm:prSet presAssocID="{3939DCEE-B7F6-4575-89EE-9667CE48C117}" presName="node" presStyleLbl="node1" presStyleIdx="1" presStyleCnt="5" custRadScaleRad="100655" custRadScaleInc="336">
        <dgm:presLayoutVars>
          <dgm:bulletEnabled val="1"/>
        </dgm:presLayoutVars>
      </dgm:prSet>
      <dgm:spPr/>
    </dgm:pt>
    <dgm:pt modelId="{364704D7-B304-40FF-8E90-CF9F01586B87}" type="pres">
      <dgm:prSet presAssocID="{4C09034A-C769-4FDE-9D3F-728A703FA478}" presName="sibTrans" presStyleLbl="sibTrans2D1" presStyleIdx="1" presStyleCnt="5"/>
      <dgm:spPr/>
    </dgm:pt>
    <dgm:pt modelId="{BBE2192E-711D-4021-BC11-08D249380E9D}" type="pres">
      <dgm:prSet presAssocID="{4C09034A-C769-4FDE-9D3F-728A703FA478}" presName="connectorText" presStyleLbl="sibTrans2D1" presStyleIdx="1" presStyleCnt="5"/>
      <dgm:spPr/>
    </dgm:pt>
    <dgm:pt modelId="{6866FBDE-A806-41A0-BF81-4F1C9C0EB85D}" type="pres">
      <dgm:prSet presAssocID="{9FFE4C3E-FC80-4B2F-932A-147E6A9EAB7A}" presName="node" presStyleLbl="node1" presStyleIdx="2" presStyleCnt="5" custScaleX="148880" custRadScaleRad="106636" custRadScaleInc="-13244">
        <dgm:presLayoutVars>
          <dgm:bulletEnabled val="1"/>
        </dgm:presLayoutVars>
      </dgm:prSet>
      <dgm:spPr/>
    </dgm:pt>
    <dgm:pt modelId="{EB77F1C2-C5F8-4F1E-8514-BD8C90F00DAF}" type="pres">
      <dgm:prSet presAssocID="{64F62929-CD76-4B85-AE6D-8FCEE6BE44EA}" presName="sibTrans" presStyleLbl="sibTrans2D1" presStyleIdx="2" presStyleCnt="5"/>
      <dgm:spPr/>
    </dgm:pt>
    <dgm:pt modelId="{BE1E1B47-77D7-42CC-BABB-3E313E50601A}" type="pres">
      <dgm:prSet presAssocID="{64F62929-CD76-4B85-AE6D-8FCEE6BE44EA}" presName="connectorText" presStyleLbl="sibTrans2D1" presStyleIdx="2" presStyleCnt="5"/>
      <dgm:spPr/>
    </dgm:pt>
    <dgm:pt modelId="{2C51AEA2-F30C-4C6A-AD38-A7CCA986BFA4}" type="pres">
      <dgm:prSet presAssocID="{09BCBCC2-517E-4D6B-89E9-C67E5CC3FAA5}" presName="node" presStyleLbl="node1" presStyleIdx="3" presStyleCnt="5" custRadScaleRad="102651" custRadScaleInc="5877">
        <dgm:presLayoutVars>
          <dgm:bulletEnabled val="1"/>
        </dgm:presLayoutVars>
      </dgm:prSet>
      <dgm:spPr/>
    </dgm:pt>
    <dgm:pt modelId="{B4921C83-5155-4BC5-BD23-C94EB54187B4}" type="pres">
      <dgm:prSet presAssocID="{97824DF7-BF2B-4290-8697-C787D280F182}" presName="sibTrans" presStyleLbl="sibTrans2D1" presStyleIdx="3" presStyleCnt="5"/>
      <dgm:spPr/>
    </dgm:pt>
    <dgm:pt modelId="{15B1B32C-524B-46F1-A05C-CE89B8522B7C}" type="pres">
      <dgm:prSet presAssocID="{97824DF7-BF2B-4290-8697-C787D280F182}" presName="connectorText" presStyleLbl="sibTrans2D1" presStyleIdx="3" presStyleCnt="5"/>
      <dgm:spPr/>
    </dgm:pt>
    <dgm:pt modelId="{6399C359-24A0-4BD7-AE46-A1D43C222650}" type="pres">
      <dgm:prSet presAssocID="{A429B4F5-6681-4580-93D2-148DC936DD02}" presName="node" presStyleLbl="node1" presStyleIdx="4" presStyleCnt="5" custScaleX="123470">
        <dgm:presLayoutVars>
          <dgm:bulletEnabled val="1"/>
        </dgm:presLayoutVars>
      </dgm:prSet>
      <dgm:spPr/>
    </dgm:pt>
    <dgm:pt modelId="{31F235B3-E384-4499-A267-0BFFE651836F}" type="pres">
      <dgm:prSet presAssocID="{91A61936-A7BB-496E-B81C-A4CE3690B98B}" presName="sibTrans" presStyleLbl="sibTrans2D1" presStyleIdx="4" presStyleCnt="5"/>
      <dgm:spPr/>
    </dgm:pt>
    <dgm:pt modelId="{04FCDE30-F1BD-4C62-B54D-926955BC6DB8}" type="pres">
      <dgm:prSet presAssocID="{91A61936-A7BB-496E-B81C-A4CE3690B98B}" presName="connectorText" presStyleLbl="sibTrans2D1" presStyleIdx="4" presStyleCnt="5"/>
      <dgm:spPr/>
    </dgm:pt>
  </dgm:ptLst>
  <dgm:cxnLst>
    <dgm:cxn modelId="{A6C6A102-1898-4BC2-88A8-4179256D9E17}" srcId="{07998C55-3CD5-4498-9EBF-03CFE112C498}" destId="{A429B4F5-6681-4580-93D2-148DC936DD02}" srcOrd="4" destOrd="0" parTransId="{1CC75BAC-0C59-4B44-9109-743CDBB9BE06}" sibTransId="{91A61936-A7BB-496E-B81C-A4CE3690B98B}"/>
    <dgm:cxn modelId="{EFDAEF09-DA9F-45FD-9D8E-96435C68B6EF}" type="presOf" srcId="{91A61936-A7BB-496E-B81C-A4CE3690B98B}" destId="{31F235B3-E384-4499-A267-0BFFE651836F}" srcOrd="0" destOrd="0" presId="urn:microsoft.com/office/officeart/2005/8/layout/cycle2"/>
    <dgm:cxn modelId="{307A3A28-0558-44AC-B75B-0B0094FC22E8}" type="presOf" srcId="{8C65C192-4CCD-4D8F-82A8-6524E41C871B}" destId="{E643BA57-0E21-412B-BD83-0F40363B51C4}" srcOrd="0" destOrd="0" presId="urn:microsoft.com/office/officeart/2005/8/layout/cycle2"/>
    <dgm:cxn modelId="{B22CDE2F-9C27-4C1F-9DDD-6BB71152C119}" type="presOf" srcId="{64F62929-CD76-4B85-AE6D-8FCEE6BE44EA}" destId="{BE1E1B47-77D7-42CC-BABB-3E313E50601A}" srcOrd="1" destOrd="0" presId="urn:microsoft.com/office/officeart/2005/8/layout/cycle2"/>
    <dgm:cxn modelId="{1C8DF52F-89A6-4CAE-8D26-9647E654851D}" type="presOf" srcId="{4C09034A-C769-4FDE-9D3F-728A703FA478}" destId="{364704D7-B304-40FF-8E90-CF9F01586B87}" srcOrd="0" destOrd="0" presId="urn:microsoft.com/office/officeart/2005/8/layout/cycle2"/>
    <dgm:cxn modelId="{D68E9D36-405E-4024-B327-A9CE0C248644}" type="presOf" srcId="{91A61936-A7BB-496E-B81C-A4CE3690B98B}" destId="{04FCDE30-F1BD-4C62-B54D-926955BC6DB8}" srcOrd="1" destOrd="0" presId="urn:microsoft.com/office/officeart/2005/8/layout/cycle2"/>
    <dgm:cxn modelId="{2984E538-6CC3-4507-8F9E-E8DA9088E20A}" type="presOf" srcId="{97824DF7-BF2B-4290-8697-C787D280F182}" destId="{15B1B32C-524B-46F1-A05C-CE89B8522B7C}" srcOrd="1" destOrd="0" presId="urn:microsoft.com/office/officeart/2005/8/layout/cycle2"/>
    <dgm:cxn modelId="{662E6F40-B5ED-4E1D-8F9D-A0C6A942D5F3}" type="presOf" srcId="{9FFE4C3E-FC80-4B2F-932A-147E6A9EAB7A}" destId="{6866FBDE-A806-41A0-BF81-4F1C9C0EB85D}" srcOrd="0" destOrd="0" presId="urn:microsoft.com/office/officeart/2005/8/layout/cycle2"/>
    <dgm:cxn modelId="{3E3C285F-C087-4E19-AC42-C74EC9EC4DE2}" type="presOf" srcId="{8C65C192-4CCD-4D8F-82A8-6524E41C871B}" destId="{DC74FD33-99C6-4E38-A28C-3F8587401FE9}" srcOrd="1" destOrd="0" presId="urn:microsoft.com/office/officeart/2005/8/layout/cycle2"/>
    <dgm:cxn modelId="{4A28FB67-2E35-403C-B8AF-0CDF4F60B230}" type="presOf" srcId="{3939DCEE-B7F6-4575-89EE-9667CE48C117}" destId="{931DD700-7BDC-48EA-9F99-37E231960F64}" srcOrd="0" destOrd="0" presId="urn:microsoft.com/office/officeart/2005/8/layout/cycle2"/>
    <dgm:cxn modelId="{8E6C006A-3DEA-43BC-913D-23554C41FBD4}" type="presOf" srcId="{07998C55-3CD5-4498-9EBF-03CFE112C498}" destId="{28C99433-24F0-4CCA-BA68-DBCE58A4B533}" srcOrd="0" destOrd="0" presId="urn:microsoft.com/office/officeart/2005/8/layout/cycle2"/>
    <dgm:cxn modelId="{83298B4E-EDFE-4AFE-A7AC-BB871DBC057E}" srcId="{07998C55-3CD5-4498-9EBF-03CFE112C498}" destId="{9FFE4C3E-FC80-4B2F-932A-147E6A9EAB7A}" srcOrd="2" destOrd="0" parTransId="{660B8FE5-06F8-4A58-89D5-798DA22B7C72}" sibTransId="{64F62929-CD76-4B85-AE6D-8FCEE6BE44EA}"/>
    <dgm:cxn modelId="{34806D55-FD5E-49E8-8435-7FCFBB7B6C89}" type="presOf" srcId="{09BCBCC2-517E-4D6B-89E9-C67E5CC3FAA5}" destId="{2C51AEA2-F30C-4C6A-AD38-A7CCA986BFA4}" srcOrd="0" destOrd="0" presId="urn:microsoft.com/office/officeart/2005/8/layout/cycle2"/>
    <dgm:cxn modelId="{F4D68D58-8A9A-42F6-80A4-BCECEEBC68D3}" type="presOf" srcId="{64F62929-CD76-4B85-AE6D-8FCEE6BE44EA}" destId="{EB77F1C2-C5F8-4F1E-8514-BD8C90F00DAF}" srcOrd="0" destOrd="0" presId="urn:microsoft.com/office/officeart/2005/8/layout/cycle2"/>
    <dgm:cxn modelId="{C978E98E-BB6A-4014-917D-637C1A35CF58}" type="presOf" srcId="{97824DF7-BF2B-4290-8697-C787D280F182}" destId="{B4921C83-5155-4BC5-BD23-C94EB54187B4}" srcOrd="0" destOrd="0" presId="urn:microsoft.com/office/officeart/2005/8/layout/cycle2"/>
    <dgm:cxn modelId="{BCDA10AF-050D-4126-8259-B82569239B56}" srcId="{07998C55-3CD5-4498-9EBF-03CFE112C498}" destId="{09BCBCC2-517E-4D6B-89E9-C67E5CC3FAA5}" srcOrd="3" destOrd="0" parTransId="{0FB0F971-E54D-45E5-901C-E3D68837D095}" sibTransId="{97824DF7-BF2B-4290-8697-C787D280F182}"/>
    <dgm:cxn modelId="{E18F1FB1-57E8-4FA5-8634-E73D94B2B390}" type="presOf" srcId="{884EDF45-3C0F-48C5-B096-3A7E4D7A9CE1}" destId="{6B994D2F-9666-4F45-B3A1-EF43C5B9EBCC}" srcOrd="0" destOrd="0" presId="urn:microsoft.com/office/officeart/2005/8/layout/cycle2"/>
    <dgm:cxn modelId="{E6C60BCA-197E-42B5-A67F-95CA41BD96F3}" type="presOf" srcId="{A429B4F5-6681-4580-93D2-148DC936DD02}" destId="{6399C359-24A0-4BD7-AE46-A1D43C222650}" srcOrd="0" destOrd="0" presId="urn:microsoft.com/office/officeart/2005/8/layout/cycle2"/>
    <dgm:cxn modelId="{7BB301EB-9067-42BF-A8B6-855D67008683}" srcId="{07998C55-3CD5-4498-9EBF-03CFE112C498}" destId="{884EDF45-3C0F-48C5-B096-3A7E4D7A9CE1}" srcOrd="0" destOrd="0" parTransId="{6ADB5E81-F8C9-4E24-85E7-2C5883600624}" sibTransId="{8C65C192-4CCD-4D8F-82A8-6524E41C871B}"/>
    <dgm:cxn modelId="{91674AEC-76C3-4AC8-871F-D76FB4EC6544}" srcId="{07998C55-3CD5-4498-9EBF-03CFE112C498}" destId="{3939DCEE-B7F6-4575-89EE-9667CE48C117}" srcOrd="1" destOrd="0" parTransId="{A7D93B6A-22C8-4C8E-AE69-0870BBA72DBB}" sibTransId="{4C09034A-C769-4FDE-9D3F-728A703FA478}"/>
    <dgm:cxn modelId="{C8DBFBFB-E6FD-4CDB-9C08-13D4A5070270}" type="presOf" srcId="{4C09034A-C769-4FDE-9D3F-728A703FA478}" destId="{BBE2192E-711D-4021-BC11-08D249380E9D}" srcOrd="1" destOrd="0" presId="urn:microsoft.com/office/officeart/2005/8/layout/cycle2"/>
    <dgm:cxn modelId="{9B9E582B-DAAB-4A03-9DBE-B56A2DBFDEF9}" type="presParOf" srcId="{28C99433-24F0-4CCA-BA68-DBCE58A4B533}" destId="{6B994D2F-9666-4F45-B3A1-EF43C5B9EBCC}" srcOrd="0" destOrd="0" presId="urn:microsoft.com/office/officeart/2005/8/layout/cycle2"/>
    <dgm:cxn modelId="{CC5066BE-AB84-4375-9D33-6A33DE75FEA0}" type="presParOf" srcId="{28C99433-24F0-4CCA-BA68-DBCE58A4B533}" destId="{E643BA57-0E21-412B-BD83-0F40363B51C4}" srcOrd="1" destOrd="0" presId="urn:microsoft.com/office/officeart/2005/8/layout/cycle2"/>
    <dgm:cxn modelId="{E5709A88-5B90-4DC2-9E06-BD5FF9112B33}" type="presParOf" srcId="{E643BA57-0E21-412B-BD83-0F40363B51C4}" destId="{DC74FD33-99C6-4E38-A28C-3F8587401FE9}" srcOrd="0" destOrd="0" presId="urn:microsoft.com/office/officeart/2005/8/layout/cycle2"/>
    <dgm:cxn modelId="{BF22EF8C-F180-4314-B76B-9B3BBA3AA5E7}" type="presParOf" srcId="{28C99433-24F0-4CCA-BA68-DBCE58A4B533}" destId="{931DD700-7BDC-48EA-9F99-37E231960F64}" srcOrd="2" destOrd="0" presId="urn:microsoft.com/office/officeart/2005/8/layout/cycle2"/>
    <dgm:cxn modelId="{915839A6-0FBC-436C-9FD6-79ACD5612E14}" type="presParOf" srcId="{28C99433-24F0-4CCA-BA68-DBCE58A4B533}" destId="{364704D7-B304-40FF-8E90-CF9F01586B87}" srcOrd="3" destOrd="0" presId="urn:microsoft.com/office/officeart/2005/8/layout/cycle2"/>
    <dgm:cxn modelId="{4EB64918-DFA3-422E-BB78-EDFF7110B96B}" type="presParOf" srcId="{364704D7-B304-40FF-8E90-CF9F01586B87}" destId="{BBE2192E-711D-4021-BC11-08D249380E9D}" srcOrd="0" destOrd="0" presId="urn:microsoft.com/office/officeart/2005/8/layout/cycle2"/>
    <dgm:cxn modelId="{98C5B914-D6C6-4B61-A52C-42268766F327}" type="presParOf" srcId="{28C99433-24F0-4CCA-BA68-DBCE58A4B533}" destId="{6866FBDE-A806-41A0-BF81-4F1C9C0EB85D}" srcOrd="4" destOrd="0" presId="urn:microsoft.com/office/officeart/2005/8/layout/cycle2"/>
    <dgm:cxn modelId="{DE17821D-C1A9-4B64-BAEE-24B5E4F2E8DA}" type="presParOf" srcId="{28C99433-24F0-4CCA-BA68-DBCE58A4B533}" destId="{EB77F1C2-C5F8-4F1E-8514-BD8C90F00DAF}" srcOrd="5" destOrd="0" presId="urn:microsoft.com/office/officeart/2005/8/layout/cycle2"/>
    <dgm:cxn modelId="{EB92642B-5D8B-4BC9-A536-75D85CDD2F15}" type="presParOf" srcId="{EB77F1C2-C5F8-4F1E-8514-BD8C90F00DAF}" destId="{BE1E1B47-77D7-42CC-BABB-3E313E50601A}" srcOrd="0" destOrd="0" presId="urn:microsoft.com/office/officeart/2005/8/layout/cycle2"/>
    <dgm:cxn modelId="{833241A8-849E-4BE7-8035-BBEC14C4924C}" type="presParOf" srcId="{28C99433-24F0-4CCA-BA68-DBCE58A4B533}" destId="{2C51AEA2-F30C-4C6A-AD38-A7CCA986BFA4}" srcOrd="6" destOrd="0" presId="urn:microsoft.com/office/officeart/2005/8/layout/cycle2"/>
    <dgm:cxn modelId="{853E7B81-7F50-4D28-900D-C789D5AD9CB1}" type="presParOf" srcId="{28C99433-24F0-4CCA-BA68-DBCE58A4B533}" destId="{B4921C83-5155-4BC5-BD23-C94EB54187B4}" srcOrd="7" destOrd="0" presId="urn:microsoft.com/office/officeart/2005/8/layout/cycle2"/>
    <dgm:cxn modelId="{99B6C6C7-AB0C-4588-97DD-E37487F4F534}" type="presParOf" srcId="{B4921C83-5155-4BC5-BD23-C94EB54187B4}" destId="{15B1B32C-524B-46F1-A05C-CE89B8522B7C}" srcOrd="0" destOrd="0" presId="urn:microsoft.com/office/officeart/2005/8/layout/cycle2"/>
    <dgm:cxn modelId="{FCB50613-A512-4E91-82AD-13CFF939ACDA}" type="presParOf" srcId="{28C99433-24F0-4CCA-BA68-DBCE58A4B533}" destId="{6399C359-24A0-4BD7-AE46-A1D43C222650}" srcOrd="8" destOrd="0" presId="urn:microsoft.com/office/officeart/2005/8/layout/cycle2"/>
    <dgm:cxn modelId="{0B93394B-881A-48A6-A68A-83E04C5CD06E}" type="presParOf" srcId="{28C99433-24F0-4CCA-BA68-DBCE58A4B533}" destId="{31F235B3-E384-4499-A267-0BFFE651836F}" srcOrd="9" destOrd="0" presId="urn:microsoft.com/office/officeart/2005/8/layout/cycle2"/>
    <dgm:cxn modelId="{C628097F-0CE8-4D26-A070-4A47578383C1}" type="presParOf" srcId="{31F235B3-E384-4499-A267-0BFFE651836F}" destId="{04FCDE30-F1BD-4C62-B54D-926955BC6D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6ABE1-0D5E-4E82-9E91-0C01DB5DB085}">
      <dsp:nvSpPr>
        <dsp:cNvPr id="0" name=""/>
        <dsp:cNvSpPr/>
      </dsp:nvSpPr>
      <dsp:spPr>
        <a:xfrm>
          <a:off x="0" y="977295"/>
          <a:ext cx="1928804" cy="15908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61BE5-DB66-4263-8969-F59C72FE9BFD}">
      <dsp:nvSpPr>
        <dsp:cNvPr id="0" name=""/>
        <dsp:cNvSpPr/>
      </dsp:nvSpPr>
      <dsp:spPr>
        <a:xfrm rot="696447">
          <a:off x="858432" y="2018607"/>
          <a:ext cx="2582372" cy="2582372"/>
        </a:xfrm>
        <a:prstGeom prst="leftCircularArrow">
          <a:avLst>
            <a:gd name="adj1" fmla="val 3258"/>
            <a:gd name="adj2" fmla="val 401988"/>
            <a:gd name="adj3" fmla="val 1259411"/>
            <a:gd name="adj4" fmla="val 8106401"/>
            <a:gd name="adj5" fmla="val 380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D9BFC-4CE1-44E4-AFA7-6A47978B0607}">
      <dsp:nvSpPr>
        <dsp:cNvPr id="0" name=""/>
        <dsp:cNvSpPr/>
      </dsp:nvSpPr>
      <dsp:spPr>
        <a:xfrm>
          <a:off x="223260" y="2986558"/>
          <a:ext cx="1714492" cy="6817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Items Management</a:t>
          </a:r>
        </a:p>
      </dsp:txBody>
      <dsp:txXfrm>
        <a:off x="243229" y="3006527"/>
        <a:ext cx="1674554" cy="641859"/>
      </dsp:txXfrm>
    </dsp:sp>
    <dsp:sp modelId="{73B57A71-B294-4E45-9EDF-FA560A474FC6}">
      <dsp:nvSpPr>
        <dsp:cNvPr id="0" name=""/>
        <dsp:cNvSpPr/>
      </dsp:nvSpPr>
      <dsp:spPr>
        <a:xfrm>
          <a:off x="2547034" y="1185841"/>
          <a:ext cx="1928804" cy="15908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2E9C-FE8E-4DF2-8C0B-40B4ABCD3C8F}">
      <dsp:nvSpPr>
        <dsp:cNvPr id="0" name=""/>
        <dsp:cNvSpPr/>
      </dsp:nvSpPr>
      <dsp:spPr>
        <a:xfrm rot="21056022">
          <a:off x="3415075" y="-584067"/>
          <a:ext cx="2750791" cy="2750791"/>
        </a:xfrm>
        <a:prstGeom prst="circularArrow">
          <a:avLst>
            <a:gd name="adj1" fmla="val 3059"/>
            <a:gd name="adj2" fmla="val 375602"/>
            <a:gd name="adj3" fmla="val 20126719"/>
            <a:gd name="adj4" fmla="val 13253342"/>
            <a:gd name="adj5" fmla="val 35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4FD09-787E-472D-BC72-DE52BE829EDF}">
      <dsp:nvSpPr>
        <dsp:cNvPr id="0" name=""/>
        <dsp:cNvSpPr/>
      </dsp:nvSpPr>
      <dsp:spPr>
        <a:xfrm>
          <a:off x="2804225" y="407412"/>
          <a:ext cx="1714492" cy="6817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Customer Management</a:t>
          </a:r>
        </a:p>
      </dsp:txBody>
      <dsp:txXfrm>
        <a:off x="2824194" y="427381"/>
        <a:ext cx="1674554" cy="641859"/>
      </dsp:txXfrm>
    </dsp:sp>
    <dsp:sp modelId="{FDA2463F-D3BF-43D7-A28B-F76ED2624D43}">
      <dsp:nvSpPr>
        <dsp:cNvPr id="0" name=""/>
        <dsp:cNvSpPr/>
      </dsp:nvSpPr>
      <dsp:spPr>
        <a:xfrm>
          <a:off x="5090847" y="1185841"/>
          <a:ext cx="1928804" cy="15908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3F899-156C-4F2D-A929-D3B0055C0032}">
      <dsp:nvSpPr>
        <dsp:cNvPr id="0" name=""/>
        <dsp:cNvSpPr/>
      </dsp:nvSpPr>
      <dsp:spPr>
        <a:xfrm rot="888020">
          <a:off x="6258937" y="1887239"/>
          <a:ext cx="2638578" cy="2638578"/>
        </a:xfrm>
        <a:prstGeom prst="leftCircularArrow">
          <a:avLst>
            <a:gd name="adj1" fmla="val 3189"/>
            <a:gd name="adj2" fmla="val 392779"/>
            <a:gd name="adj3" fmla="val 1230069"/>
            <a:gd name="adj4" fmla="val 8086268"/>
            <a:gd name="adj5" fmla="val 372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589DB-D97C-4AC4-A103-D0E1D5C4F991}">
      <dsp:nvSpPr>
        <dsp:cNvPr id="0" name=""/>
        <dsp:cNvSpPr/>
      </dsp:nvSpPr>
      <dsp:spPr>
        <a:xfrm>
          <a:off x="5267079" y="3011512"/>
          <a:ext cx="1714492" cy="6817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Selection Management</a:t>
          </a:r>
        </a:p>
      </dsp:txBody>
      <dsp:txXfrm>
        <a:off x="5287048" y="3031481"/>
        <a:ext cx="1674554" cy="641859"/>
      </dsp:txXfrm>
    </dsp:sp>
    <dsp:sp modelId="{3A34189A-4074-4D90-9120-110FE1FB0E9A}">
      <dsp:nvSpPr>
        <dsp:cNvPr id="0" name=""/>
        <dsp:cNvSpPr/>
      </dsp:nvSpPr>
      <dsp:spPr>
        <a:xfrm>
          <a:off x="7634659" y="1185841"/>
          <a:ext cx="1928804" cy="15908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7671269" y="1563349"/>
        <a:ext cx="1855584" cy="1176741"/>
      </dsp:txXfrm>
    </dsp:sp>
    <dsp:sp modelId="{C41BC1FD-8B03-4EAC-82F7-980FAB483965}">
      <dsp:nvSpPr>
        <dsp:cNvPr id="0" name=""/>
        <dsp:cNvSpPr/>
      </dsp:nvSpPr>
      <dsp:spPr>
        <a:xfrm>
          <a:off x="7760880" y="334099"/>
          <a:ext cx="1714492" cy="6817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Payment Management</a:t>
          </a:r>
        </a:p>
      </dsp:txBody>
      <dsp:txXfrm>
        <a:off x="7780849" y="354068"/>
        <a:ext cx="1674554" cy="641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94D2F-9666-4F45-B3A1-EF43C5B9EBCC}">
      <dsp:nvSpPr>
        <dsp:cNvPr id="0" name=""/>
        <dsp:cNvSpPr/>
      </dsp:nvSpPr>
      <dsp:spPr>
        <a:xfrm>
          <a:off x="2311876" y="-2514"/>
          <a:ext cx="2035918" cy="142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 Analysis</a:t>
          </a:r>
        </a:p>
      </dsp:txBody>
      <dsp:txXfrm>
        <a:off x="2610029" y="205685"/>
        <a:ext cx="1439612" cy="1005276"/>
      </dsp:txXfrm>
    </dsp:sp>
    <dsp:sp modelId="{E643BA57-0E21-412B-BD83-0F40363B51C4}">
      <dsp:nvSpPr>
        <dsp:cNvPr id="0" name=""/>
        <dsp:cNvSpPr/>
      </dsp:nvSpPr>
      <dsp:spPr>
        <a:xfrm rot="2148218">
          <a:off x="4108109" y="1136710"/>
          <a:ext cx="290025" cy="47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116330" y="1206298"/>
        <a:ext cx="203018" cy="285115"/>
      </dsp:txXfrm>
    </dsp:sp>
    <dsp:sp modelId="{931DD700-7BDC-48EA-9F99-37E231960F64}">
      <dsp:nvSpPr>
        <dsp:cNvPr id="0" name=""/>
        <dsp:cNvSpPr/>
      </dsp:nvSpPr>
      <dsp:spPr>
        <a:xfrm>
          <a:off x="4348648" y="1247023"/>
          <a:ext cx="1407975" cy="1407975"/>
        </a:xfrm>
        <a:prstGeom prst="ellips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</a:t>
          </a:r>
        </a:p>
      </dsp:txBody>
      <dsp:txXfrm>
        <a:off x="4554841" y="1453216"/>
        <a:ext cx="995589" cy="995589"/>
      </dsp:txXfrm>
    </dsp:sp>
    <dsp:sp modelId="{364704D7-B304-40FF-8E90-CF9F01586B87}">
      <dsp:nvSpPr>
        <dsp:cNvPr id="0" name=""/>
        <dsp:cNvSpPr/>
      </dsp:nvSpPr>
      <dsp:spPr>
        <a:xfrm rot="6191144">
          <a:off x="4650014" y="2703109"/>
          <a:ext cx="341501" cy="47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4712924" y="2748273"/>
        <a:ext cx="239051" cy="285115"/>
      </dsp:txXfrm>
    </dsp:sp>
    <dsp:sp modelId="{6866FBDE-A806-41A0-BF81-4F1C9C0EB85D}">
      <dsp:nvSpPr>
        <dsp:cNvPr id="0" name=""/>
        <dsp:cNvSpPr/>
      </dsp:nvSpPr>
      <dsp:spPr>
        <a:xfrm>
          <a:off x="3534044" y="3255235"/>
          <a:ext cx="2096193" cy="1407975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Development</a:t>
          </a:r>
        </a:p>
      </dsp:txBody>
      <dsp:txXfrm>
        <a:off x="3841024" y="3461428"/>
        <a:ext cx="1482233" cy="995589"/>
      </dsp:txXfrm>
    </dsp:sp>
    <dsp:sp modelId="{EB77F1C2-C5F8-4F1E-8514-BD8C90F00DAF}">
      <dsp:nvSpPr>
        <dsp:cNvPr id="0" name=""/>
        <dsp:cNvSpPr/>
      </dsp:nvSpPr>
      <dsp:spPr>
        <a:xfrm rot="10799993">
          <a:off x="3054238" y="3721629"/>
          <a:ext cx="339063" cy="47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3155957" y="3816667"/>
        <a:ext cx="237344" cy="285115"/>
      </dsp:txXfrm>
    </dsp:sp>
    <dsp:sp modelId="{2C51AEA2-F30C-4C6A-AD38-A7CCA986BFA4}">
      <dsp:nvSpPr>
        <dsp:cNvPr id="0" name=""/>
        <dsp:cNvSpPr/>
      </dsp:nvSpPr>
      <dsp:spPr>
        <a:xfrm>
          <a:off x="1486327" y="3255239"/>
          <a:ext cx="1407975" cy="1407975"/>
        </a:xfrm>
        <a:prstGeom prst="ellips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Testing</a:t>
          </a:r>
        </a:p>
      </dsp:txBody>
      <dsp:txXfrm>
        <a:off x="1692520" y="3461432"/>
        <a:ext cx="995589" cy="995589"/>
      </dsp:txXfrm>
    </dsp:sp>
    <dsp:sp modelId="{B4921C83-5155-4BC5-BD23-C94EB54187B4}">
      <dsp:nvSpPr>
        <dsp:cNvPr id="0" name=""/>
        <dsp:cNvSpPr/>
      </dsp:nvSpPr>
      <dsp:spPr>
        <a:xfrm rot="15247828">
          <a:off x="1731176" y="2731641"/>
          <a:ext cx="355404" cy="47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1799064" y="2877958"/>
        <a:ext cx="248783" cy="285115"/>
      </dsp:txXfrm>
    </dsp:sp>
    <dsp:sp modelId="{6399C359-24A0-4BD7-AE46-A1D43C222650}">
      <dsp:nvSpPr>
        <dsp:cNvPr id="0" name=""/>
        <dsp:cNvSpPr/>
      </dsp:nvSpPr>
      <dsp:spPr>
        <a:xfrm>
          <a:off x="750201" y="1247028"/>
          <a:ext cx="1738427" cy="140797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Integration</a:t>
          </a:r>
        </a:p>
      </dsp:txBody>
      <dsp:txXfrm>
        <a:off x="1004788" y="1453221"/>
        <a:ext cx="1229253" cy="995589"/>
      </dsp:txXfrm>
    </dsp:sp>
    <dsp:sp modelId="{31F235B3-E384-4499-A267-0BFFE651836F}">
      <dsp:nvSpPr>
        <dsp:cNvPr id="0" name=""/>
        <dsp:cNvSpPr/>
      </dsp:nvSpPr>
      <dsp:spPr>
        <a:xfrm rot="19440000">
          <a:off x="2322804" y="1117179"/>
          <a:ext cx="234529" cy="47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329523" y="1232895"/>
        <a:ext cx="164170" cy="28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B21CD-A9A1-464E-951D-F53B68EF8D2D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FD66F-6B96-4F2D-A441-69AD44D556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FD66F-6B96-4F2D-A441-69AD44D556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2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FD66F-6B96-4F2D-A441-69AD44D5560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 Vs Agile</a:t>
            </a:r>
          </a:p>
          <a:p>
            <a:r>
              <a:rPr lang="en-US" dirty="0"/>
              <a:t>Fixed requirements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Evolving requirements</a:t>
            </a:r>
          </a:p>
          <a:p>
            <a:r>
              <a:rPr lang="en-US" dirty="0"/>
              <a:t>Late testing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Continuous testing</a:t>
            </a:r>
          </a:p>
          <a:p>
            <a:r>
              <a:rPr lang="en-US" dirty="0"/>
              <a:t>Big final delivery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Incremental delivery</a:t>
            </a:r>
          </a:p>
          <a:p>
            <a:r>
              <a:rPr lang="en-US" dirty="0"/>
              <a:t>High risk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Reduced risk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FD66F-6B96-4F2D-A441-69AD44D5560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4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Product Owner</a:t>
            </a:r>
            <a:endParaRPr lang="en-US" dirty="0"/>
          </a:p>
          <a:p>
            <a:r>
              <a:rPr lang="en-US" dirty="0"/>
              <a:t>Represents client</a:t>
            </a:r>
          </a:p>
          <a:p>
            <a:r>
              <a:rPr lang="en-US" dirty="0"/>
              <a:t>Owns product backlog</a:t>
            </a:r>
          </a:p>
          <a:p>
            <a:r>
              <a:rPr lang="en-US" b="1" dirty="0"/>
              <a:t>Scrum Master</a:t>
            </a:r>
            <a:endParaRPr lang="en-US" dirty="0"/>
          </a:p>
          <a:p>
            <a:r>
              <a:rPr lang="en-US" dirty="0"/>
              <a:t>Facilitates Scrum</a:t>
            </a:r>
          </a:p>
          <a:p>
            <a:r>
              <a:rPr lang="en-US" dirty="0"/>
              <a:t>Removes blockers</a:t>
            </a:r>
          </a:p>
          <a:p>
            <a:r>
              <a:rPr lang="en-US" b="1" dirty="0"/>
              <a:t>Development Team</a:t>
            </a:r>
            <a:endParaRPr lang="en-US" dirty="0"/>
          </a:p>
          <a:p>
            <a:r>
              <a:rPr lang="en-US" dirty="0"/>
              <a:t>Design, code, test, integrate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FD66F-6B96-4F2D-A441-69AD44D5560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94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9528-536B-4A7F-B445-2F05909C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A7C75-A3E3-47FD-AFC1-5FEB5746F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6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68FB9-0A69-432F-8804-5A8E8770A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B7E20-52A3-4620-92EB-B8ECF1241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142F-CC06-46DA-A0B5-52E4D967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E8AA-A526-4552-94BD-F7633CAB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CA180-3629-4EA0-A1A0-89FD46C6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7175" y="6492875"/>
            <a:ext cx="50482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421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F1E5-EBB7-45BB-9C1F-84560052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423C-9755-4022-9EC1-13EAE458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18919-C0EE-4C9D-B241-52CF7B85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5C3D-08FC-4CA3-BF9B-26E6966B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149E-CB03-4968-9F8D-E21A5F13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975" y="6492875"/>
            <a:ext cx="685800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9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14D0-7DDB-42D5-A81A-DDEB863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5011-5D03-4553-BC12-E141F30F4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E1165-BD82-4464-9D62-AC8AAF4D9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93736-556B-48B6-8FD6-3D891381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EA7D2-0405-4863-AB48-3CD42F04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48288-4E12-4793-BADD-02130997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4" y="6480175"/>
            <a:ext cx="54292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048B-6501-4B63-A660-F8FA03B2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930C1-3E09-40B4-AEB6-5015B716E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DF32-23F1-4C91-A14E-F454E466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80EB8-4E4D-410C-BCCA-AC6CE5870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03DB9-C272-4441-B864-AF221F5F6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C7F59-0FAE-4464-941D-001CB0EC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44FC0-8A34-40F8-B1D4-E979E6AD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AB411-9F26-4E61-90ED-FCBBCEBF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6492875"/>
            <a:ext cx="54292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8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9ADA-DDE6-4B66-AAFE-25330365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D0416-D862-4B35-AF0E-D1535D96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02B6-5ED7-49A8-B1FB-08D9B6E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257EC-8B5E-409F-BF2B-FCE4B6D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6486525"/>
            <a:ext cx="48577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6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0758E-64A8-447E-A8C5-D40DE454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4F5AF-A0AF-4850-89AA-0C361831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5F61-EA6D-4080-A0AC-9F138212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6492875"/>
            <a:ext cx="54292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4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888E-92A3-48D7-9255-C8A3E1AC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29A0F-F320-46BC-87B6-F00EE53F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E2348-D5F6-44A8-8BFF-EA1F386A3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9EBFC-0D12-42E1-9ACA-C00CFC2B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0E193-36D9-4DF2-8576-73A4CE97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3F56-A304-4702-B118-23386825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700" y="6477000"/>
            <a:ext cx="495300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F0BB-839B-4B43-9364-EBED1624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68A08-4859-49E0-8A40-86DD3CC79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E7ED8-B7F3-4232-8859-8F0879E6B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38449-F325-467E-9F7A-263F6589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01357-69CC-45CB-91E4-D04827B1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5E4D-5FFC-4AE9-BB18-49A639F7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025" y="6492875"/>
            <a:ext cx="561975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6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7F97-F296-40AF-BA5B-9BCB6FC6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45FA4-208D-4385-A5C5-BB5A54994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CD484-9504-42F5-8893-E042C702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6A2EB-96C4-473C-AA9C-FC733BE8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B55C-B642-4AE1-8704-DFEA9FA2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2875"/>
            <a:ext cx="533400" cy="365125"/>
          </a:xfrm>
          <a:prstGeom prst="rect">
            <a:avLst/>
          </a:prstGeom>
        </p:spPr>
        <p:txBody>
          <a:bodyPr/>
          <a:lstStyle/>
          <a:p>
            <a:fld id="{2F15471D-285B-4994-B2D3-AE4C0A76F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9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93D86-986D-48DD-BEF8-4580EB8AB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9BC7B-4139-4704-A0A6-C761D022B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0724C7D5-1C80-4CD2-92FC-6D506574B65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7"/>
            <a:ext cx="3458058" cy="71447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AD34E7-FAEB-4975-88D0-AB25D7260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49" y="6492875"/>
            <a:ext cx="504825" cy="357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15471D-285B-4994-B2D3-AE4C0A76F3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A6137-BE3C-41EC-A2C9-AAD55CB76879}"/>
              </a:ext>
            </a:extLst>
          </p:cNvPr>
          <p:cNvSpPr/>
          <p:nvPr userDrawn="1"/>
        </p:nvSpPr>
        <p:spPr>
          <a:xfrm>
            <a:off x="3471302" y="645795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IE2091 | Information Systems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BA1ED-9360-03CE-8B18-810333020E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495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>
                    <a:alpha val="50000"/>
                  </a:srgbClr>
                </a:solidFill>
                <a:latin typeface="Aptos" panose="020B0004020202020204" pitchFamily="34" charset="0"/>
              </a:rPr>
              <a:t>Classification: Public-SLIIT</a:t>
            </a:r>
          </a:p>
        </p:txBody>
      </p:sp>
    </p:spTree>
    <p:extLst>
      <p:ext uri="{BB962C8B-B14F-4D97-AF65-F5344CB8AC3E}">
        <p14:creationId xmlns:p14="http://schemas.microsoft.com/office/powerpoint/2010/main" val="114656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kapruka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-1"/>
            <a:ext cx="12192000" cy="5257801"/>
          </a:xfrm>
          <a:prstGeom prst="rect">
            <a:avLst/>
          </a:prstGeom>
          <a:solidFill>
            <a:srgbClr val="1E2E74"/>
          </a:solidFill>
        </p:spPr>
        <p:txBody>
          <a:bodyPr/>
          <a:lstStyle/>
          <a:p>
            <a:endParaRPr lang="x-none" sz="1200" dirty="0"/>
          </a:p>
        </p:txBody>
      </p:sp>
      <p:grpSp>
        <p:nvGrpSpPr>
          <p:cNvPr id="7" name="Group 7"/>
          <p:cNvGrpSpPr/>
          <p:nvPr/>
        </p:nvGrpSpPr>
        <p:grpSpPr>
          <a:xfrm>
            <a:off x="4255464" y="807401"/>
            <a:ext cx="7936536" cy="4647287"/>
            <a:chOff x="-3032181" y="-47625"/>
            <a:chExt cx="16461915" cy="9294573"/>
          </a:xfrm>
        </p:grpSpPr>
        <p:sp>
          <p:nvSpPr>
            <p:cNvPr id="8" name="TextBox 8"/>
            <p:cNvSpPr txBox="1"/>
            <p:nvPr/>
          </p:nvSpPr>
          <p:spPr>
            <a:xfrm>
              <a:off x="0" y="1207437"/>
              <a:ext cx="13429734" cy="233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663"/>
                </a:lnSpc>
              </a:pPr>
              <a:endParaRPr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3032181" y="7538836"/>
              <a:ext cx="13429734" cy="771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933" b="1" spc="257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Mrs. Narmada Gamage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03978"/>
              <a:ext cx="13429734" cy="542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0"/>
                </a:lnSpc>
              </a:pPr>
              <a:endParaRPr sz="12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29734" cy="446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88"/>
                </a:lnSpc>
              </a:pPr>
              <a:endParaRPr sz="120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55464" y="727500"/>
            <a:ext cx="7788420" cy="2949513"/>
            <a:chOff x="-12066" y="-757263"/>
            <a:chExt cx="13257466" cy="5899028"/>
          </a:xfrm>
        </p:grpSpPr>
        <p:sp>
          <p:nvSpPr>
            <p:cNvPr id="13" name="TextBox 13"/>
            <p:cNvSpPr txBox="1"/>
            <p:nvPr/>
          </p:nvSpPr>
          <p:spPr>
            <a:xfrm>
              <a:off x="-12066" y="-757263"/>
              <a:ext cx="13257466" cy="33683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IE2091</a:t>
              </a:r>
            </a:p>
            <a:p>
              <a:r>
                <a:rPr lang="en-US" sz="2933" b="1" spc="58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Information Systems Project</a:t>
              </a:r>
            </a:p>
            <a:p>
              <a:pPr>
                <a:lnSpc>
                  <a:spcPts val="5547"/>
                </a:lnSpc>
              </a:pPr>
              <a:endParaRPr lang="en-US" sz="2667" spc="512" dirty="0">
                <a:solidFill>
                  <a:srgbClr val="FAFEFF"/>
                </a:solidFill>
                <a:latin typeface="Open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066" y="2433714"/>
              <a:ext cx="11760173" cy="2708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933" b="1" spc="58" dirty="0">
                  <a:solidFill>
                    <a:srgbClr val="E87932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Lecture 01</a:t>
              </a:r>
            </a:p>
            <a:p>
              <a:r>
                <a:rPr lang="en-US" sz="2933" b="1" spc="58" dirty="0">
                  <a:solidFill>
                    <a:srgbClr val="FFC00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Introduction to Information Systems Project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16400" y="5410200"/>
            <a:ext cx="3958117" cy="1270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33" b="1" spc="128" dirty="0">
                <a:solidFill>
                  <a:srgbClr val="000077"/>
                </a:solidFill>
                <a:latin typeface="Albertus" panose="020E0702040304020204" pitchFamily="34" charset="0"/>
              </a:rPr>
              <a:t>Faculty of Computing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F1576C-6CA6-49B4-B570-85A8EE5385C0}"/>
              </a:ext>
            </a:extLst>
          </p:cNvPr>
          <p:cNvSpPr/>
          <p:nvPr/>
        </p:nvSpPr>
        <p:spPr>
          <a:xfrm>
            <a:off x="-1" y="310021"/>
            <a:ext cx="12191999" cy="192600"/>
          </a:xfrm>
          <a:prstGeom prst="rect">
            <a:avLst/>
          </a:prstGeom>
          <a:solidFill>
            <a:srgbClr val="E87932"/>
          </a:solidFill>
          <a:ln>
            <a:solidFill>
              <a:srgbClr val="E879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9" name="Picture 18" descr="A picture containing dark, sitting, clock&#10;&#10;Description automatically generated">
            <a:extLst>
              <a:ext uri="{FF2B5EF4-FFF2-40B4-BE49-F238E27FC236}">
                <a16:creationId xmlns:a16="http://schemas.microsoft.com/office/drawing/2014/main" id="{E0EF3673-3796-4D2F-BCAB-8972ECDD5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5364294"/>
            <a:ext cx="3661883" cy="1401815"/>
          </a:xfrm>
          <a:prstGeom prst="rect">
            <a:avLst/>
          </a:prstGeom>
        </p:spPr>
      </p:pic>
      <p:pic>
        <p:nvPicPr>
          <p:cNvPr id="6" name="Picture 5" descr="A person in a white dress&#10;&#10;Description automatically generated with medium confidence">
            <a:extLst>
              <a:ext uri="{FF2B5EF4-FFF2-40B4-BE49-F238E27FC236}">
                <a16:creationId xmlns:a16="http://schemas.microsoft.com/office/drawing/2014/main" id="{43DAA532-8C4A-65DB-D659-869AB3AEB8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277" y="857853"/>
            <a:ext cx="3543588" cy="47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04421-309C-4163-1259-08958B1A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A4B8-50AB-CA69-883A-5DBCABE4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Online Shopping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D165C-C2C1-5D80-A68A-7CADE05D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4346FE8-AAFA-63E2-D646-794A68A903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189546"/>
              </p:ext>
            </p:extLst>
          </p:nvPr>
        </p:nvGraphicFramePr>
        <p:xfrm>
          <a:off x="1294545" y="1811534"/>
          <a:ext cx="9780998" cy="3962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3338DDD-4C7F-B2BA-619C-D2AADB0EFD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727" y="2939467"/>
            <a:ext cx="2279967" cy="209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96D43-ACF5-7314-251A-903ED37EB8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545" y="2145631"/>
            <a:ext cx="2131547" cy="2566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8CA675-B110-512D-7EF5-8E36093CADA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175" y="2117309"/>
            <a:ext cx="2020125" cy="2716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A1D1DA-FC79-DC32-AB8C-1932D3A7F21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998" y="2859257"/>
            <a:ext cx="2020125" cy="2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2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ED9E-EA00-4EAB-A8CD-09EF9F06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Items Management Component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C8334-4049-46EC-BBD1-00FF0618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Female User Icon Png Download - User Colorful Icon Png Clipart (#1653686) -  PinClipart">
            <a:extLst>
              <a:ext uri="{FF2B5EF4-FFF2-40B4-BE49-F238E27FC236}">
                <a16:creationId xmlns:a16="http://schemas.microsoft.com/office/drawing/2014/main" id="{E5545EB3-F686-40E2-837A-C9A9C46D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3" b="90000" l="8182" r="93636">
                        <a14:foregroundMark x1="27727" y1="3913" x2="27727" y2="3913"/>
                        <a14:foregroundMark x1="35909" y1="10435" x2="10909" y2="50435"/>
                        <a14:foregroundMark x1="10909" y1="50435" x2="10455" y2="54348"/>
                        <a14:foregroundMark x1="8182" y1="56087" x2="18182" y2="19565"/>
                        <a14:foregroundMark x1="18182" y1="19565" x2="63182" y2="12609"/>
                        <a14:foregroundMark x1="63182" y1="12609" x2="75000" y2="20870"/>
                        <a14:foregroundMark x1="89091" y1="71304" x2="89545" y2="31739"/>
                        <a14:foregroundMark x1="91364" y1="61304" x2="93636" y2="33043"/>
                        <a14:backgroundMark x1="10455" y1="14348" x2="26818" y2="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924" y="2856216"/>
            <a:ext cx="1241843" cy="12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stom Web App Development - Softphone Icon Clipart (#948600) - PikPng">
            <a:extLst>
              <a:ext uri="{FF2B5EF4-FFF2-40B4-BE49-F238E27FC236}">
                <a16:creationId xmlns:a16="http://schemas.microsoft.com/office/drawing/2014/main" id="{EB1EA30A-EB31-40B9-8032-58FA4293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749" y1="38690" x2="24749" y2="38690"/>
                        <a14:foregroundMark x1="28763" y1="21429" x2="28763" y2="21429"/>
                        <a14:foregroundMark x1="52843" y1="87500" x2="52843" y2="87500"/>
                        <a14:backgroundMark x1="53512" y1="69643" x2="53512" y2="69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6243" y="2990818"/>
            <a:ext cx="1831527" cy="10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418E6-1BC6-4813-B6FF-0A799AAC437F}"/>
              </a:ext>
            </a:extLst>
          </p:cNvPr>
          <p:cNvCxnSpPr/>
          <p:nvPr/>
        </p:nvCxnSpPr>
        <p:spPr>
          <a:xfrm>
            <a:off x="2642767" y="3267182"/>
            <a:ext cx="1066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C379673-1B66-4E63-905F-74638D1E96B4}"/>
              </a:ext>
            </a:extLst>
          </p:cNvPr>
          <p:cNvGrpSpPr/>
          <p:nvPr/>
        </p:nvGrpSpPr>
        <p:grpSpPr>
          <a:xfrm>
            <a:off x="6524623" y="2633570"/>
            <a:ext cx="1928804" cy="1590860"/>
            <a:chOff x="3222" y="1185841"/>
            <a:chExt cx="1928804" cy="15908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F0B47D-D411-463B-B8CE-0D00F0F255E8}"/>
                </a:ext>
              </a:extLst>
            </p:cNvPr>
            <p:cNvSpPr/>
            <p:nvPr/>
          </p:nvSpPr>
          <p:spPr>
            <a:xfrm>
              <a:off x="3222" y="1185841"/>
              <a:ext cx="1928804" cy="159086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15AEE18-8FFF-4628-8D2B-D29BDAD2587F}"/>
                </a:ext>
              </a:extLst>
            </p:cNvPr>
            <p:cNvSpPr txBox="1"/>
            <p:nvPr/>
          </p:nvSpPr>
          <p:spPr>
            <a:xfrm>
              <a:off x="39832" y="1222451"/>
              <a:ext cx="1855584" cy="1176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A8098D-90F5-4612-8EA4-F9E7258E16CB}"/>
              </a:ext>
            </a:extLst>
          </p:cNvPr>
          <p:cNvGrpSpPr/>
          <p:nvPr/>
        </p:nvGrpSpPr>
        <p:grpSpPr>
          <a:xfrm>
            <a:off x="6631779" y="3088101"/>
            <a:ext cx="1714492" cy="681797"/>
            <a:chOff x="431845" y="2435803"/>
            <a:chExt cx="1714492" cy="68179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C4D18B-AF68-4AFD-B5D3-3E7C6A59F4A7}"/>
                </a:ext>
              </a:extLst>
            </p:cNvPr>
            <p:cNvSpPr/>
            <p:nvPr/>
          </p:nvSpPr>
          <p:spPr>
            <a:xfrm>
              <a:off x="431845" y="2435803"/>
              <a:ext cx="1714492" cy="68179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6">
              <a:extLst>
                <a:ext uri="{FF2B5EF4-FFF2-40B4-BE49-F238E27FC236}">
                  <a16:creationId xmlns:a16="http://schemas.microsoft.com/office/drawing/2014/main" id="{D1125946-9D0B-4F2D-ACF9-102AA0D0294B}"/>
                </a:ext>
              </a:extLst>
            </p:cNvPr>
            <p:cNvSpPr txBox="1"/>
            <p:nvPr/>
          </p:nvSpPr>
          <p:spPr>
            <a:xfrm>
              <a:off x="451814" y="2455772"/>
              <a:ext cx="1674554" cy="641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4000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Items Management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7FA5F-2EDE-4076-AC06-BD8FA6296A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62898" y="3258550"/>
            <a:ext cx="99833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343F49-4EA8-4519-BC58-BBDC48E1F072}"/>
              </a:ext>
            </a:extLst>
          </p:cNvPr>
          <p:cNvCxnSpPr>
            <a:cxnSpLocks/>
          </p:cNvCxnSpPr>
          <p:nvPr/>
        </p:nvCxnSpPr>
        <p:spPr>
          <a:xfrm>
            <a:off x="8522199" y="3267182"/>
            <a:ext cx="99833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tabase - Free technology icons">
            <a:extLst>
              <a:ext uri="{FF2B5EF4-FFF2-40B4-BE49-F238E27FC236}">
                <a16:creationId xmlns:a16="http://schemas.microsoft.com/office/drawing/2014/main" id="{58B9621E-ABFD-42DB-90FA-8E7B24FB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7659" y="2563646"/>
            <a:ext cx="1590860" cy="159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8C6DA2-C5FE-4F5E-A5FF-E047D68813CB}"/>
              </a:ext>
            </a:extLst>
          </p:cNvPr>
          <p:cNvCxnSpPr>
            <a:cxnSpLocks/>
          </p:cNvCxnSpPr>
          <p:nvPr/>
        </p:nvCxnSpPr>
        <p:spPr>
          <a:xfrm>
            <a:off x="8522199" y="3407877"/>
            <a:ext cx="99833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A394D-1CD8-408E-827E-3FF0EE1D2AAB}"/>
              </a:ext>
            </a:extLst>
          </p:cNvPr>
          <p:cNvCxnSpPr>
            <a:cxnSpLocks/>
          </p:cNvCxnSpPr>
          <p:nvPr/>
        </p:nvCxnSpPr>
        <p:spPr>
          <a:xfrm>
            <a:off x="5542929" y="3410324"/>
            <a:ext cx="99833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54F1A6-97E4-419A-835A-E24303520EB5}"/>
              </a:ext>
            </a:extLst>
          </p:cNvPr>
          <p:cNvCxnSpPr>
            <a:cxnSpLocks/>
          </p:cNvCxnSpPr>
          <p:nvPr/>
        </p:nvCxnSpPr>
        <p:spPr>
          <a:xfrm>
            <a:off x="2697923" y="3428999"/>
            <a:ext cx="99833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6467FA-59EF-42D1-AD6A-B10319349763}"/>
              </a:ext>
            </a:extLst>
          </p:cNvPr>
          <p:cNvSpPr txBox="1"/>
          <p:nvPr/>
        </p:nvSpPr>
        <p:spPr>
          <a:xfrm>
            <a:off x="9798794" y="4224430"/>
            <a:ext cx="128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Items 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7BC81-0241-4F8C-9733-5BA577A52339}"/>
              </a:ext>
            </a:extLst>
          </p:cNvPr>
          <p:cNvSpPr txBox="1"/>
          <p:nvPr/>
        </p:nvSpPr>
        <p:spPr>
          <a:xfrm>
            <a:off x="3731371" y="4321718"/>
            <a:ext cx="183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Mobile/Desktop/Web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6E3318-9842-49CE-9917-D1E9333DDF00}"/>
              </a:ext>
            </a:extLst>
          </p:cNvPr>
          <p:cNvSpPr txBox="1"/>
          <p:nvPr/>
        </p:nvSpPr>
        <p:spPr>
          <a:xfrm>
            <a:off x="5390203" y="3407877"/>
            <a:ext cx="12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5EAE4-6F51-4EEF-9B97-F9228E9CE718}"/>
              </a:ext>
            </a:extLst>
          </p:cNvPr>
          <p:cNvSpPr txBox="1"/>
          <p:nvPr/>
        </p:nvSpPr>
        <p:spPr>
          <a:xfrm>
            <a:off x="8406248" y="1953502"/>
            <a:ext cx="1288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dirty="0"/>
              <a:t>reate</a:t>
            </a:r>
          </a:p>
          <a:p>
            <a:pPr algn="ctr"/>
            <a:r>
              <a:rPr lang="en-US" b="1" dirty="0"/>
              <a:t>R</a:t>
            </a:r>
            <a:r>
              <a:rPr lang="en-US" dirty="0"/>
              <a:t>etrieve</a:t>
            </a:r>
          </a:p>
          <a:p>
            <a:pPr algn="ctr"/>
            <a:r>
              <a:rPr lang="en-US" b="1" dirty="0"/>
              <a:t>U</a:t>
            </a:r>
            <a:r>
              <a:rPr lang="en-US" dirty="0"/>
              <a:t>pdate</a:t>
            </a:r>
          </a:p>
          <a:p>
            <a:pPr algn="ctr"/>
            <a:r>
              <a:rPr lang="en-US" b="1" dirty="0"/>
              <a:t>D</a:t>
            </a:r>
            <a:r>
              <a:rPr lang="en-US" dirty="0"/>
              <a:t>elete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85796A-FDA5-4AE3-8285-5564FB9217E4}"/>
              </a:ext>
            </a:extLst>
          </p:cNvPr>
          <p:cNvSpPr txBox="1"/>
          <p:nvPr/>
        </p:nvSpPr>
        <p:spPr>
          <a:xfrm>
            <a:off x="2568522" y="2434882"/>
            <a:ext cx="128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F56A3-D152-45FD-86BF-7342F13B3F7A}"/>
              </a:ext>
            </a:extLst>
          </p:cNvPr>
          <p:cNvSpPr txBox="1"/>
          <p:nvPr/>
        </p:nvSpPr>
        <p:spPr>
          <a:xfrm>
            <a:off x="8406248" y="3463530"/>
            <a:ext cx="128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C1D1-B82A-529E-B529-6662CD1E1153}"/>
              </a:ext>
            </a:extLst>
          </p:cNvPr>
          <p:cNvSpPr txBox="1"/>
          <p:nvPr/>
        </p:nvSpPr>
        <p:spPr>
          <a:xfrm>
            <a:off x="838200" y="5387711"/>
            <a:ext cx="797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Kapruka.com | Sri Lanka Online Shopping Site | Send Gifts to Sri Lanka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20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AE80-24AE-40C2-9938-3F78676D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5BB6-0BA9-4524-90E8-5E758625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project with correct scope</a:t>
            </a:r>
          </a:p>
          <a:p>
            <a:r>
              <a:rPr lang="en-US" dirty="0"/>
              <a:t>Scope must not be too large or too small for </a:t>
            </a:r>
            <a:r>
              <a:rPr lang="en-US" b="1" dirty="0">
                <a:solidFill>
                  <a:srgbClr val="FF0000"/>
                </a:solidFill>
              </a:rPr>
              <a:t>14 weeks </a:t>
            </a:r>
            <a:r>
              <a:rPr lang="en-US" dirty="0"/>
              <a:t>duration</a:t>
            </a:r>
          </a:p>
          <a:p>
            <a:r>
              <a:rPr lang="en-US" dirty="0"/>
              <a:t>Project must have </a:t>
            </a:r>
            <a:r>
              <a:rPr lang="en-US" b="1" dirty="0">
                <a:solidFill>
                  <a:srgbClr val="FF0000"/>
                </a:solidFill>
              </a:rPr>
              <a:t>five business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18E16-813A-4F42-AEBA-09922E88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74C3-662B-4B81-9DE2-9123137A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of the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3602-E58B-4582-A10A-DB51554F4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119" y="3315377"/>
            <a:ext cx="4750942" cy="7840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You must handle your function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A067E-302D-4113-A95A-7FE7045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E0B077-C3DC-445A-BB53-4EC8D6D93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636828"/>
              </p:ext>
            </p:extLst>
          </p:nvPr>
        </p:nvGraphicFramePr>
        <p:xfrm>
          <a:off x="5116530" y="1513755"/>
          <a:ext cx="6494445" cy="466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528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492C-93ED-4C63-A8E2-11EB89F3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D47A0-A6DA-42AC-B68F-B81E2994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24B2EB-5172-4D85-B7D3-353E8FA4D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51672"/>
              </p:ext>
            </p:extLst>
          </p:nvPr>
        </p:nvGraphicFramePr>
        <p:xfrm>
          <a:off x="2610898" y="1690688"/>
          <a:ext cx="7960850" cy="4671931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5958541">
                  <a:extLst>
                    <a:ext uri="{9D8B030D-6E8A-4147-A177-3AD203B41FA5}">
                      <a16:colId xmlns:a16="http://schemas.microsoft.com/office/drawing/2014/main" val="1767498412"/>
                    </a:ext>
                  </a:extLst>
                </a:gridCol>
                <a:gridCol w="814122">
                  <a:extLst>
                    <a:ext uri="{9D8B030D-6E8A-4147-A177-3AD203B41FA5}">
                      <a16:colId xmlns:a16="http://schemas.microsoft.com/office/drawing/2014/main" val="4249192623"/>
                    </a:ext>
                  </a:extLst>
                </a:gridCol>
                <a:gridCol w="1188187">
                  <a:extLst>
                    <a:ext uri="{9D8B030D-6E8A-4147-A177-3AD203B41FA5}">
                      <a16:colId xmlns:a16="http://schemas.microsoft.com/office/drawing/2014/main" val="2867132556"/>
                    </a:ext>
                  </a:extLst>
                </a:gridCol>
              </a:tblGrid>
              <a:tr h="553507">
                <a:tc>
                  <a:txBody>
                    <a:bodyPr/>
                    <a:lstStyle/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Sprint 0 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 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1252365"/>
                  </a:ext>
                </a:extLst>
              </a:tr>
              <a:tr h="56317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Sprint Plans  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5216203"/>
                  </a:ext>
                </a:extLst>
              </a:tr>
              <a:tr h="553507">
                <a:tc>
                  <a:txBody>
                    <a:bodyPr/>
                    <a:lstStyle/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Sprint 1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10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399707"/>
                  </a:ext>
                </a:extLst>
              </a:tr>
              <a:tr h="553507">
                <a:tc>
                  <a:txBody>
                    <a:bodyPr/>
                    <a:lstStyle/>
                    <a:p>
                      <a:pPr marL="0" indent="0" algn="just" defTabSz="914400" rtl="0" eaLnBrk="1" fontAlgn="base" latinLnBrk="0" hangingPunct="1">
                        <a:buFont typeface="Courier New" panose="02070309020205020404" pitchFamily="49" charset="0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 Sprint 2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fontAlgn="base" latinLnBrk="0" hangingPunct="1">
                        <a:buFont typeface="Courier New" panose="02070309020205020404" pitchFamily="49" charset="0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   20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fontAlgn="base" latinLnBrk="0" hangingPunct="1">
                        <a:buFont typeface="Courier New" panose="02070309020205020404" pitchFamily="49" charset="0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% 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711022"/>
                  </a:ext>
                </a:extLst>
              </a:tr>
              <a:tr h="553507">
                <a:tc>
                  <a:txBody>
                    <a:bodyPr/>
                    <a:lstStyle/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Sprint 3 </a:t>
                      </a:r>
                    </a:p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Marketing Video</a:t>
                      </a:r>
                    </a:p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Product Demo</a:t>
                      </a:r>
                    </a:p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Viva</a:t>
                      </a:r>
                    </a:p>
                    <a:p>
                      <a:pPr marL="0" indent="0" algn="just" rtl="0" fontAlgn="base">
                        <a:buFont typeface="Courier New" panose="02070309020205020404" pitchFamily="49" charset="0"/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Report</a:t>
                      </a: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40 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 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888104"/>
                  </a:ext>
                </a:extLst>
              </a:tr>
              <a:tr h="55350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  </a:t>
                      </a:r>
                      <a:endParaRPr lang="en-US" sz="24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100 </a:t>
                      </a:r>
                      <a:endParaRPr lang="en-US" sz="24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 </a:t>
                      </a:r>
                      <a:endParaRPr lang="en-US" sz="24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929" marR="65929" marT="32965" marB="3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7710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2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07C3-F25C-4BAF-8770-0557FA0E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189C-67B5-4DB4-BA59-8E14D957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2775" cy="4351338"/>
          </a:xfrm>
        </p:spPr>
        <p:txBody>
          <a:bodyPr/>
          <a:lstStyle/>
          <a:p>
            <a:r>
              <a:rPr lang="en-US" dirty="0"/>
              <a:t>During an evaluation, all members must be present</a:t>
            </a:r>
          </a:p>
          <a:p>
            <a:r>
              <a:rPr lang="en-US" dirty="0"/>
              <a:t>Some evaluations may held during the lecture and the tutorial sessions</a:t>
            </a:r>
          </a:p>
          <a:p>
            <a:r>
              <a:rPr lang="en-US" dirty="0"/>
              <a:t>Most evaluations are group activities</a:t>
            </a:r>
          </a:p>
          <a:p>
            <a:r>
              <a:rPr lang="en-US" dirty="0"/>
              <a:t>A “common mark” is not given for the entire project</a:t>
            </a:r>
          </a:p>
          <a:p>
            <a:r>
              <a:rPr lang="en-US" dirty="0"/>
              <a:t>In every assessment the </a:t>
            </a:r>
            <a:r>
              <a:rPr lang="en-US" b="1" dirty="0"/>
              <a:t>contribution of each member </a:t>
            </a:r>
            <a:r>
              <a:rPr lang="en-US" dirty="0"/>
              <a:t>is assessed</a:t>
            </a:r>
          </a:p>
          <a:p>
            <a:r>
              <a:rPr lang="en-US" dirty="0"/>
              <a:t>Thus, to pass the unit every member’s involvement in all project stages and activities are necessary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CD686-82AB-45F6-9786-12B37E7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8526-9DFE-4D99-9F88-2B1D36C2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62FDC-4E8C-4545-991A-A1D7F56B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22442-38ED-484A-9D75-95BF3B9A4E27}"/>
              </a:ext>
            </a:extLst>
          </p:cNvPr>
          <p:cNvGrpSpPr/>
          <p:nvPr/>
        </p:nvGrpSpPr>
        <p:grpSpPr>
          <a:xfrm>
            <a:off x="500278" y="2014030"/>
            <a:ext cx="1439454" cy="1405796"/>
            <a:chOff x="500278" y="2014030"/>
            <a:chExt cx="1439454" cy="14057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C9BB49-48E4-4C70-8F41-8CF4D2CAF1F0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D3534-7F03-4A95-A5C1-0FB1F701DA0F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6B8889-E58F-45E2-8354-D3E2B1572BBE}"/>
                </a:ext>
              </a:extLst>
            </p:cNvPr>
            <p:cNvSpPr txBox="1"/>
            <p:nvPr/>
          </p:nvSpPr>
          <p:spPr>
            <a:xfrm>
              <a:off x="500278" y="2773495"/>
              <a:ext cx="1439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Team Registration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B4B9FF-D421-4800-AADC-EA8BCC1C4E47}"/>
              </a:ext>
            </a:extLst>
          </p:cNvPr>
          <p:cNvGrpSpPr/>
          <p:nvPr/>
        </p:nvGrpSpPr>
        <p:grpSpPr>
          <a:xfrm>
            <a:off x="2212582" y="1993482"/>
            <a:ext cx="1572550" cy="1435518"/>
            <a:chOff x="519059" y="2014030"/>
            <a:chExt cx="1572550" cy="143551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7EAAD1-9A1E-4BBE-A828-96AE39F34226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FA0187-98B3-4DC4-947C-CCB08763073F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C50932-28E5-4D71-9E50-535E82CE6D41}"/>
                </a:ext>
              </a:extLst>
            </p:cNvPr>
            <p:cNvSpPr txBox="1"/>
            <p:nvPr/>
          </p:nvSpPr>
          <p:spPr>
            <a:xfrm>
              <a:off x="519059" y="2803217"/>
              <a:ext cx="1572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Finalize Product vision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EF9458-BBE6-4E72-9809-B7BA7F9F1594}"/>
              </a:ext>
            </a:extLst>
          </p:cNvPr>
          <p:cNvGrpSpPr/>
          <p:nvPr/>
        </p:nvGrpSpPr>
        <p:grpSpPr>
          <a:xfrm>
            <a:off x="4197737" y="1993482"/>
            <a:ext cx="1439454" cy="1413117"/>
            <a:chOff x="515738" y="2014030"/>
            <a:chExt cx="1439454" cy="14131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10F6B8-26F4-42D6-92A7-D39877D43243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0F56E0-BE4C-49D3-9C52-9EAAD04149F7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486990-EF40-4663-B986-5E34CBC3CE29}"/>
                </a:ext>
              </a:extLst>
            </p:cNvPr>
            <p:cNvSpPr txBox="1"/>
            <p:nvPr/>
          </p:nvSpPr>
          <p:spPr>
            <a:xfrm>
              <a:off x="515738" y="2780816"/>
              <a:ext cx="1439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Supervisor Assignment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552BAB-EF31-4167-8E28-97E195ADA31E}"/>
              </a:ext>
            </a:extLst>
          </p:cNvPr>
          <p:cNvGrpSpPr/>
          <p:nvPr/>
        </p:nvGrpSpPr>
        <p:grpSpPr>
          <a:xfrm>
            <a:off x="6182892" y="1962660"/>
            <a:ext cx="1439454" cy="1702727"/>
            <a:chOff x="515737" y="2014030"/>
            <a:chExt cx="1439454" cy="17027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B74177-5A8E-4C9F-AE7A-EB457F590C06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71D70-912C-4191-9150-F8A3961322C6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0AA0C2-25E2-4C53-BC0F-5745DB0B7FA1}"/>
                </a:ext>
              </a:extLst>
            </p:cNvPr>
            <p:cNvSpPr txBox="1"/>
            <p:nvPr/>
          </p:nvSpPr>
          <p:spPr>
            <a:xfrm>
              <a:off x="515737" y="2793427"/>
              <a:ext cx="14394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Sprint 0 : </a:t>
              </a:r>
              <a:r>
                <a:rPr lang="en-US" i="1" dirty="0">
                  <a:solidFill>
                    <a:srgbClr val="FF0000"/>
                  </a:solidFill>
                </a:rPr>
                <a:t>Submission &amp;</a:t>
              </a:r>
            </a:p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Presentation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5F8523-8920-4508-8F2E-28D8FFA35D57}"/>
              </a:ext>
            </a:extLst>
          </p:cNvPr>
          <p:cNvGrpSpPr/>
          <p:nvPr/>
        </p:nvGrpSpPr>
        <p:grpSpPr>
          <a:xfrm>
            <a:off x="9544685" y="1962955"/>
            <a:ext cx="1439454" cy="1455882"/>
            <a:chOff x="515738" y="2014030"/>
            <a:chExt cx="1439454" cy="1455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F17A11-7924-46D0-92BC-E206F7223DD1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52D76-D251-4EC2-B492-F7454603DEEF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F12288-93EF-43BE-B24D-38389302EC56}"/>
                </a:ext>
              </a:extLst>
            </p:cNvPr>
            <p:cNvSpPr txBox="1"/>
            <p:nvPr/>
          </p:nvSpPr>
          <p:spPr>
            <a:xfrm>
              <a:off x="515738" y="2823581"/>
              <a:ext cx="1439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Sprint 1 : </a:t>
              </a:r>
              <a:r>
                <a:rPr lang="en-US" i="1" dirty="0">
                  <a:solidFill>
                    <a:srgbClr val="FF0000"/>
                  </a:solidFill>
                </a:rPr>
                <a:t>Presentation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24E9CD-F7AB-446C-B1A7-F0B7D98A86F9}"/>
              </a:ext>
            </a:extLst>
          </p:cNvPr>
          <p:cNvGrpSpPr/>
          <p:nvPr/>
        </p:nvGrpSpPr>
        <p:grpSpPr>
          <a:xfrm>
            <a:off x="9583668" y="4632090"/>
            <a:ext cx="1668812" cy="1494585"/>
            <a:chOff x="492590" y="2014030"/>
            <a:chExt cx="1557927" cy="149458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98042A-A09C-4376-8C28-49BA8882AEE8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D15B9B-3F8F-4511-AA2F-F9615A84DAB9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13F9C7-9690-4CDC-A360-27F907EA04E7}"/>
                </a:ext>
              </a:extLst>
            </p:cNvPr>
            <p:cNvSpPr txBox="1"/>
            <p:nvPr/>
          </p:nvSpPr>
          <p:spPr>
            <a:xfrm>
              <a:off x="492590" y="2862284"/>
              <a:ext cx="1557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Sprint 2 plan submission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EB6A8F-5E82-49D2-81FB-65BCE503C6F2}"/>
              </a:ext>
            </a:extLst>
          </p:cNvPr>
          <p:cNvGrpSpPr/>
          <p:nvPr/>
        </p:nvGrpSpPr>
        <p:grpSpPr>
          <a:xfrm>
            <a:off x="6062340" y="4614862"/>
            <a:ext cx="1897747" cy="1332623"/>
            <a:chOff x="335781" y="2014030"/>
            <a:chExt cx="1771650" cy="13326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F1F645-BA5A-4B47-847A-3C3ED7ECC3D8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E53E26-5E90-42F6-93A7-24DF02B86FB7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11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09C250-9908-49B6-BC60-7A05353CE842}"/>
                </a:ext>
              </a:extLst>
            </p:cNvPr>
            <p:cNvSpPr txBox="1"/>
            <p:nvPr/>
          </p:nvSpPr>
          <p:spPr>
            <a:xfrm>
              <a:off x="335781" y="2700322"/>
              <a:ext cx="1771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Sprint 2 : </a:t>
              </a:r>
              <a:r>
                <a:rPr lang="en-US" i="1" dirty="0">
                  <a:solidFill>
                    <a:srgbClr val="FF0000"/>
                  </a:solidFill>
                </a:rPr>
                <a:t>Presentation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E6BB00-DC13-4CC7-9C1C-B1CDBEF666FB}"/>
              </a:ext>
            </a:extLst>
          </p:cNvPr>
          <p:cNvGrpSpPr/>
          <p:nvPr/>
        </p:nvGrpSpPr>
        <p:grpSpPr>
          <a:xfrm>
            <a:off x="337834" y="4667217"/>
            <a:ext cx="2022859" cy="1363628"/>
            <a:chOff x="349654" y="2014030"/>
            <a:chExt cx="1888449" cy="136362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077B57E-58DF-4C2B-B6C0-0FFC9B63DA61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CAAEB7-3633-4B22-938B-0AAD81C0600C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D24EF-94DD-47EF-9981-CC52533F8E57}"/>
                </a:ext>
              </a:extLst>
            </p:cNvPr>
            <p:cNvSpPr txBox="1"/>
            <p:nvPr/>
          </p:nvSpPr>
          <p:spPr>
            <a:xfrm>
              <a:off x="349654" y="2731327"/>
              <a:ext cx="1888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Sprint 3: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 </a:t>
              </a:r>
              <a:r>
                <a:rPr lang="en-US" i="1" dirty="0">
                  <a:solidFill>
                    <a:srgbClr val="FF0000"/>
                  </a:solidFill>
                </a:rPr>
                <a:t>Demo &amp; VIVA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1A4454-D44E-45A3-91D1-3DEE085160B8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1356189" y="2112354"/>
            <a:ext cx="1452080" cy="20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EB477E-1EC1-4CA4-BC17-06826E8A8B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3049712" y="2112354"/>
            <a:ext cx="1747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2C08F3-63B0-4EB0-8241-A4A9DAE4CC27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 flipV="1">
            <a:off x="5038188" y="2081532"/>
            <a:ext cx="1743713" cy="308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BE3EBA-2689-44A0-96D0-118E8F22090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7023344" y="2081532"/>
            <a:ext cx="3120349" cy="29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D22B68-C6DA-452D-BC75-3E6F00C1F8C1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10385136" y="2081827"/>
            <a:ext cx="94766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F2F161-90C6-46C2-B62E-E54E96565C00}"/>
              </a:ext>
            </a:extLst>
          </p:cNvPr>
          <p:cNvCxnSpPr>
            <a:cxnSpLocks/>
            <a:stCxn id="38" idx="6"/>
            <a:endCxn id="34" idx="2"/>
          </p:cNvCxnSpPr>
          <p:nvPr/>
        </p:nvCxnSpPr>
        <p:spPr>
          <a:xfrm flipV="1">
            <a:off x="1416009" y="4733734"/>
            <a:ext cx="5480739" cy="5235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D889C18-BEB2-460A-A520-FE68A79F7B34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7155376" y="2087330"/>
            <a:ext cx="4160766" cy="2646404"/>
          </a:xfrm>
          <a:prstGeom prst="bentConnector3">
            <a:avLst>
              <a:gd name="adj1" fmla="val 10282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Presentation icon vector image | Free SVG">
            <a:extLst>
              <a:ext uri="{FF2B5EF4-FFF2-40B4-BE49-F238E27FC236}">
                <a16:creationId xmlns:a16="http://schemas.microsoft.com/office/drawing/2014/main" id="{F34A3644-BD3A-45B3-8DB7-2BEA91C8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27" y="1136231"/>
            <a:ext cx="745849" cy="7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Presentation icon vector image | Free SVG">
            <a:extLst>
              <a:ext uri="{FF2B5EF4-FFF2-40B4-BE49-F238E27FC236}">
                <a16:creationId xmlns:a16="http://schemas.microsoft.com/office/drawing/2014/main" id="{626FD3BD-16EB-4CF8-9E74-B113E56B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664" y="3834595"/>
            <a:ext cx="745849" cy="7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Presentation icon vector image | Free SVG">
            <a:extLst>
              <a:ext uri="{FF2B5EF4-FFF2-40B4-BE49-F238E27FC236}">
                <a16:creationId xmlns:a16="http://schemas.microsoft.com/office/drawing/2014/main" id="{0B59ADAE-8BF1-4491-9144-CD1E6339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31" y="3789628"/>
            <a:ext cx="745849" cy="7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Presentation icon vector image | Free SVG">
            <a:extLst>
              <a:ext uri="{FF2B5EF4-FFF2-40B4-BE49-F238E27FC236}">
                <a16:creationId xmlns:a16="http://schemas.microsoft.com/office/drawing/2014/main" id="{CEA2FA8E-D39F-4D24-A2C0-FB81CEAD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0" y="3745187"/>
            <a:ext cx="745849" cy="7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pload document Icon - Download upload document Icon 225901 | Noun Project">
            <a:extLst>
              <a:ext uri="{FF2B5EF4-FFF2-40B4-BE49-F238E27FC236}">
                <a16:creationId xmlns:a16="http://schemas.microsoft.com/office/drawing/2014/main" id="{501ACD12-4388-4021-BAA6-637A8992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65" y="1242482"/>
            <a:ext cx="639998" cy="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upload document Icon - Download upload document Icon 225901 | Noun Project">
            <a:extLst>
              <a:ext uri="{FF2B5EF4-FFF2-40B4-BE49-F238E27FC236}">
                <a16:creationId xmlns:a16="http://schemas.microsoft.com/office/drawing/2014/main" id="{ADF6E3C7-EF65-4BCC-8A24-A0333F13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76" y="1186824"/>
            <a:ext cx="639998" cy="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0" descr="upload document Icon - Download upload document Icon 225901 | Noun Project">
            <a:extLst>
              <a:ext uri="{FF2B5EF4-FFF2-40B4-BE49-F238E27FC236}">
                <a16:creationId xmlns:a16="http://schemas.microsoft.com/office/drawing/2014/main" id="{9058EC66-74EB-4757-A061-CE1C6D40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13" y="1217569"/>
            <a:ext cx="639998" cy="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0" descr="upload document Icon - Download upload document Icon 225901 | Noun Project">
            <a:extLst>
              <a:ext uri="{FF2B5EF4-FFF2-40B4-BE49-F238E27FC236}">
                <a16:creationId xmlns:a16="http://schemas.microsoft.com/office/drawing/2014/main" id="{54B12400-BC6C-47F6-93A7-902594FD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88" y="3794427"/>
            <a:ext cx="639998" cy="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Presentation icon vector image | Free SVG">
            <a:extLst>
              <a:ext uri="{FF2B5EF4-FFF2-40B4-BE49-F238E27FC236}">
                <a16:creationId xmlns:a16="http://schemas.microsoft.com/office/drawing/2014/main" id="{AD7753AA-54B1-E264-1600-72C80E9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60" y="1190820"/>
            <a:ext cx="745849" cy="7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51DD648-B7BA-F74E-8FC3-A1C85CFFAA80}"/>
              </a:ext>
            </a:extLst>
          </p:cNvPr>
          <p:cNvGrpSpPr/>
          <p:nvPr/>
        </p:nvGrpSpPr>
        <p:grpSpPr>
          <a:xfrm>
            <a:off x="4033067" y="4658759"/>
            <a:ext cx="1897747" cy="1332623"/>
            <a:chOff x="335781" y="2014030"/>
            <a:chExt cx="1771650" cy="133262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0299BC-CED4-7148-028E-CB8C1F19CB95}"/>
                </a:ext>
              </a:extLst>
            </p:cNvPr>
            <p:cNvSpPr/>
            <p:nvPr/>
          </p:nvSpPr>
          <p:spPr>
            <a:xfrm>
              <a:off x="1114746" y="2014030"/>
              <a:ext cx="241443" cy="237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D0ABE2-8979-E0BF-41E8-DC6E0EB8DEF1}"/>
                </a:ext>
              </a:extLst>
            </p:cNvPr>
            <p:cNvSpPr txBox="1"/>
            <p:nvPr/>
          </p:nvSpPr>
          <p:spPr>
            <a:xfrm>
              <a:off x="699069" y="2354907"/>
              <a:ext cx="107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Week 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A0B045-5A6C-81C7-7218-038D062369C5}"/>
                </a:ext>
              </a:extLst>
            </p:cNvPr>
            <p:cNvSpPr txBox="1"/>
            <p:nvPr/>
          </p:nvSpPr>
          <p:spPr>
            <a:xfrm>
              <a:off x="335781" y="2700322"/>
              <a:ext cx="1771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Sprint 3 plan submission</a:t>
              </a:r>
            </a:p>
          </p:txBody>
        </p:sp>
      </p:grpSp>
      <p:pic>
        <p:nvPicPr>
          <p:cNvPr id="54" name="Picture 10" descr="upload document Icon - Download upload document Icon 225901 | Noun Project">
            <a:extLst>
              <a:ext uri="{FF2B5EF4-FFF2-40B4-BE49-F238E27FC236}">
                <a16:creationId xmlns:a16="http://schemas.microsoft.com/office/drawing/2014/main" id="{3F0F215A-4C72-B187-A9A0-8FA0B235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20" y="3736250"/>
            <a:ext cx="639998" cy="6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5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2A81-C80E-4005-A0B0-C59D3E5F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3DA5-BE44-4BCC-B382-EC4BCF03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Beginning programming before understanding the problem</a:t>
            </a:r>
          </a:p>
          <a:p>
            <a:pPr marL="457200" lvl="1" indent="0">
              <a:buNone/>
            </a:pPr>
            <a:r>
              <a:rPr lang="en-US" dirty="0"/>
              <a:t>A team that begins programming too soon will end up writing good software that solves the wrong problem </a:t>
            </a:r>
          </a:p>
          <a:p>
            <a:r>
              <a:rPr lang="en-US" dirty="0"/>
              <a:t>Not understanding the workload involved</a:t>
            </a:r>
          </a:p>
          <a:p>
            <a:r>
              <a:rPr lang="en-US" dirty="0"/>
              <a:t>Not having a good sense of the overall state of the project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999-F451-4336-91CE-3A960C3C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2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E704-99CC-4AEA-B1AD-A9248689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Succeeding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E3F3-C7F5-4ECA-8B75-A4EEDB86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 and improve the </a:t>
            </a:r>
            <a:r>
              <a:rPr lang="en-US" b="1" dirty="0"/>
              <a:t>technical knowledge </a:t>
            </a:r>
            <a:r>
              <a:rPr lang="en-US" dirty="0"/>
              <a:t>required</a:t>
            </a:r>
          </a:p>
          <a:p>
            <a:pPr marL="457200" lvl="1" indent="0">
              <a:buNone/>
            </a:pPr>
            <a:r>
              <a:rPr lang="en-US" dirty="0"/>
              <a:t>E.g., Coding using JAVA or .NET, Database Management, UI Development, Integration  </a:t>
            </a:r>
          </a:p>
          <a:p>
            <a:r>
              <a:rPr lang="en-US" dirty="0"/>
              <a:t>Good </a:t>
            </a:r>
            <a:r>
              <a:rPr lang="en-US" b="1" dirty="0"/>
              <a:t>teamwork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a good communication within the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Share all the documents and resources with the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decisions as a team</a:t>
            </a:r>
          </a:p>
          <a:p>
            <a:r>
              <a:rPr lang="en-US" dirty="0"/>
              <a:t>Develop </a:t>
            </a:r>
            <a:r>
              <a:rPr lang="en-US" b="1" dirty="0"/>
              <a:t>quality software </a:t>
            </a:r>
            <a:r>
              <a:rPr lang="en-US" dirty="0"/>
              <a:t>from the beginning</a:t>
            </a:r>
          </a:p>
          <a:p>
            <a:r>
              <a:rPr lang="en-US" dirty="0"/>
              <a:t>Good </a:t>
            </a:r>
            <a:r>
              <a:rPr lang="en-US" b="1" dirty="0"/>
              <a:t>presentations</a:t>
            </a:r>
            <a:r>
              <a:rPr lang="en-US" dirty="0"/>
              <a:t> during important milestones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136DC-BF03-4174-80BA-B3DC0C2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0" name="Picture 2" descr="Technical Skills Icon - Download in Line Style">
            <a:extLst>
              <a:ext uri="{FF2B5EF4-FFF2-40B4-BE49-F238E27FC236}">
                <a16:creationId xmlns:a16="http://schemas.microsoft.com/office/drawing/2014/main" id="{AEC00508-2EE5-4033-A854-5D0C76970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0778" y="1563781"/>
            <a:ext cx="1293097" cy="12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amwork Icon #270228 - Free Icons Library">
            <a:extLst>
              <a:ext uri="{FF2B5EF4-FFF2-40B4-BE49-F238E27FC236}">
                <a16:creationId xmlns:a16="http://schemas.microsoft.com/office/drawing/2014/main" id="{BAD4800F-08FC-4DAF-9C3A-93121056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8989" y="3010789"/>
            <a:ext cx="843617" cy="99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a Icon - Software Quality Assurance Icon, HD Png Download - kindpng">
            <a:extLst>
              <a:ext uri="{FF2B5EF4-FFF2-40B4-BE49-F238E27FC236}">
                <a16:creationId xmlns:a16="http://schemas.microsoft.com/office/drawing/2014/main" id="{B247016E-9A83-479B-B76F-208853B6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3263" y="3836407"/>
            <a:ext cx="1300537" cy="13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sentation Icon - Presentation Skills Icon Png - Free Transparent PNG  Clipart Images Download">
            <a:extLst>
              <a:ext uri="{FF2B5EF4-FFF2-40B4-BE49-F238E27FC236}">
                <a16:creationId xmlns:a16="http://schemas.microsoft.com/office/drawing/2014/main" id="{BAD3F277-1205-4032-BD8B-5988CAAF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8989" y="5056788"/>
            <a:ext cx="1391682" cy="13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015999" y="807468"/>
            <a:ext cx="10516033" cy="95196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What is the best SDLC model?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956520" y="1597936"/>
            <a:ext cx="8053389" cy="108430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-US" sz="2400" dirty="0">
                <a:latin typeface="Barlow" panose="020B0604020202020204" charset="0"/>
              </a:rPr>
              <a:t>Traditional Waterfall Model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19</a:t>
            </a:fld>
            <a:endParaRPr dirty="0"/>
          </a:p>
        </p:txBody>
      </p:sp>
      <p:sp>
        <p:nvSpPr>
          <p:cNvPr id="11" name="object 4"/>
          <p:cNvSpPr txBox="1"/>
          <p:nvPr/>
        </p:nvSpPr>
        <p:spPr>
          <a:xfrm>
            <a:off x="1764793" y="2972071"/>
            <a:ext cx="104055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Barlow" panose="020B0604020202020204" charset="0"/>
                <a:cs typeface="Arial"/>
              </a:rPr>
              <a:t>Anal</a:t>
            </a:r>
            <a:r>
              <a:rPr sz="2133" spc="-33" dirty="0">
                <a:latin typeface="Barlow" panose="020B0604020202020204" charset="0"/>
                <a:cs typeface="Arial"/>
              </a:rPr>
              <a:t>y</a:t>
            </a:r>
            <a:r>
              <a:rPr sz="2133" spc="-7" dirty="0">
                <a:latin typeface="Barlow" panose="020B0604020202020204" charset="0"/>
                <a:cs typeface="Arial"/>
              </a:rPr>
              <a:t>sis</a:t>
            </a:r>
            <a:endParaRPr sz="2133" dirty="0">
              <a:latin typeface="Barlow" panose="020B0604020202020204" charset="0"/>
              <a:cs typeface="Aria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3753612" y="2972071"/>
            <a:ext cx="8779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Barlow" panose="020B0604020202020204" charset="0"/>
                <a:cs typeface="Arial"/>
              </a:rPr>
              <a:t>Des</a:t>
            </a:r>
            <a:r>
              <a:rPr sz="2133" dirty="0">
                <a:latin typeface="Barlow" panose="020B0604020202020204" charset="0"/>
                <a:cs typeface="Arial"/>
              </a:rPr>
              <a:t>i</a:t>
            </a:r>
            <a:r>
              <a:rPr sz="2133" spc="-7" dirty="0">
                <a:latin typeface="Barlow" panose="020B0604020202020204" charset="0"/>
                <a:cs typeface="Arial"/>
              </a:rPr>
              <a:t>gn</a:t>
            </a:r>
            <a:endParaRPr sz="2133" dirty="0">
              <a:latin typeface="Barlow" panose="020B0604020202020204" charset="0"/>
              <a:cs typeface="Arial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5583596" y="2972071"/>
            <a:ext cx="102785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Barlow" panose="020B0604020202020204" charset="0"/>
                <a:cs typeface="Arial"/>
              </a:rPr>
              <a:t>Develop</a:t>
            </a:r>
            <a:endParaRPr sz="2133" dirty="0">
              <a:latin typeface="Barlow" panose="020B0604020202020204" charset="0"/>
              <a:cs typeface="Arial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7737179" y="2972071"/>
            <a:ext cx="52916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60" dirty="0">
                <a:latin typeface="Barlow" panose="020B0604020202020204" charset="0"/>
                <a:cs typeface="Arial"/>
              </a:rPr>
              <a:t>T</a:t>
            </a:r>
            <a:r>
              <a:rPr sz="2133" spc="-7" dirty="0">
                <a:latin typeface="Barlow" panose="020B0604020202020204" charset="0"/>
                <a:cs typeface="Arial"/>
              </a:rPr>
              <a:t>est</a:t>
            </a:r>
            <a:endParaRPr sz="2133" dirty="0">
              <a:latin typeface="Barlow" panose="020B0604020202020204" charset="0"/>
              <a:cs typeface="Arial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9471659" y="2972071"/>
            <a:ext cx="87630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Barlow" panose="020B0604020202020204" charset="0"/>
                <a:cs typeface="Arial"/>
              </a:rPr>
              <a:t>Deploy</a:t>
            </a:r>
            <a:endParaRPr sz="2133" dirty="0">
              <a:latin typeface="Barlow" panose="020B0604020202020204" charset="0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A6F5F1-7462-D6AF-9026-109BE7B7870D}"/>
              </a:ext>
            </a:extLst>
          </p:cNvPr>
          <p:cNvGrpSpPr/>
          <p:nvPr/>
        </p:nvGrpSpPr>
        <p:grpSpPr>
          <a:xfrm>
            <a:off x="1148137" y="2501266"/>
            <a:ext cx="9723063" cy="3966590"/>
            <a:chOff x="1148137" y="2501266"/>
            <a:chExt cx="9723063" cy="3966590"/>
          </a:xfrm>
        </p:grpSpPr>
        <p:sp>
          <p:nvSpPr>
            <p:cNvPr id="10" name="object 3"/>
            <p:cNvSpPr/>
            <p:nvPr/>
          </p:nvSpPr>
          <p:spPr>
            <a:xfrm>
              <a:off x="1375589" y="2501266"/>
              <a:ext cx="1817771" cy="1202217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latin typeface="Barlow" panose="020B0604020202020204" charset="0"/>
              </a:endParaRPr>
            </a:p>
          </p:txBody>
        </p:sp>
        <p:sp>
          <p:nvSpPr>
            <p:cNvPr id="12" name="object 5"/>
            <p:cNvSpPr/>
            <p:nvPr/>
          </p:nvSpPr>
          <p:spPr>
            <a:xfrm>
              <a:off x="3281645" y="2501266"/>
              <a:ext cx="1817691" cy="12022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latin typeface="Barlow" panose="020B0604020202020204" charset="0"/>
              </a:endParaRPr>
            </a:p>
          </p:txBody>
        </p:sp>
        <p:sp>
          <p:nvSpPr>
            <p:cNvPr id="14" name="object 7"/>
            <p:cNvSpPr/>
            <p:nvPr/>
          </p:nvSpPr>
          <p:spPr>
            <a:xfrm>
              <a:off x="5185589" y="2501266"/>
              <a:ext cx="1817771" cy="1202217"/>
            </a:xfrm>
            <a:prstGeom prst="rect">
              <a:avLst/>
            </a:pr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latin typeface="Barlow" panose="020B0604020202020204" charset="0"/>
              </a:endParaRPr>
            </a:p>
          </p:txBody>
        </p:sp>
        <p:sp>
          <p:nvSpPr>
            <p:cNvPr id="16" name="object 9"/>
            <p:cNvSpPr/>
            <p:nvPr/>
          </p:nvSpPr>
          <p:spPr>
            <a:xfrm>
              <a:off x="7091647" y="2501266"/>
              <a:ext cx="1817691" cy="1202217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latin typeface="Barlow" panose="020B0604020202020204" charset="0"/>
              </a:endParaRPr>
            </a:p>
          </p:txBody>
        </p:sp>
        <p:sp>
          <p:nvSpPr>
            <p:cNvPr id="18" name="object 11"/>
            <p:cNvSpPr/>
            <p:nvPr/>
          </p:nvSpPr>
          <p:spPr>
            <a:xfrm>
              <a:off x="8995589" y="2501266"/>
              <a:ext cx="1817771" cy="1202217"/>
            </a:xfrm>
            <a:prstGeom prst="rect">
              <a:avLst/>
            </a:pr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>
                <a:latin typeface="Barlow" panose="020B0604020202020204" charset="0"/>
              </a:endParaRPr>
            </a:p>
          </p:txBody>
        </p:sp>
        <p:sp>
          <p:nvSpPr>
            <p:cNvPr id="20" name="object 13"/>
            <p:cNvSpPr/>
            <p:nvPr/>
          </p:nvSpPr>
          <p:spPr>
            <a:xfrm>
              <a:off x="1148137" y="4356212"/>
              <a:ext cx="1852111" cy="21116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14"/>
            <p:cNvSpPr/>
            <p:nvPr/>
          </p:nvSpPr>
          <p:spPr>
            <a:xfrm>
              <a:off x="3142375" y="4415197"/>
              <a:ext cx="1852111" cy="20290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grpSp>
          <p:nvGrpSpPr>
            <p:cNvPr id="22" name="object 15"/>
            <p:cNvGrpSpPr/>
            <p:nvPr/>
          </p:nvGrpSpPr>
          <p:grpSpPr>
            <a:xfrm>
              <a:off x="5080000" y="4334256"/>
              <a:ext cx="5791200" cy="2133600"/>
              <a:chOff x="3810000" y="3348228"/>
              <a:chExt cx="4343400" cy="1600200"/>
            </a:xfrm>
          </p:grpSpPr>
          <p:sp>
            <p:nvSpPr>
              <p:cNvPr id="23" name="object 16"/>
              <p:cNvSpPr/>
              <p:nvPr/>
            </p:nvSpPr>
            <p:spPr>
              <a:xfrm>
                <a:off x="3810000" y="3457377"/>
                <a:ext cx="1411681" cy="1374281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4" name="object 17"/>
              <p:cNvSpPr/>
              <p:nvPr/>
            </p:nvSpPr>
            <p:spPr>
              <a:xfrm>
                <a:off x="5181600" y="3348228"/>
                <a:ext cx="1600200" cy="16002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5" name="object 18"/>
              <p:cNvSpPr/>
              <p:nvPr/>
            </p:nvSpPr>
            <p:spPr>
              <a:xfrm>
                <a:off x="6629400" y="3424428"/>
                <a:ext cx="1524000" cy="1524000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E7FAD-2B93-48F5-9691-ADBEF787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1CB2A-A0BE-41B3-8B52-39C51038D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overview &amp; expectations</a:t>
            </a:r>
          </a:p>
          <a:p>
            <a:r>
              <a:rPr lang="en-US" dirty="0"/>
              <a:t>What is an Information Systems Project?</a:t>
            </a:r>
          </a:p>
          <a:p>
            <a:r>
              <a:rPr lang="en-US" dirty="0"/>
              <a:t>Industry-based IS project examples</a:t>
            </a:r>
          </a:p>
          <a:p>
            <a:r>
              <a:rPr lang="en-US" dirty="0"/>
              <a:t>Project scope definition</a:t>
            </a:r>
          </a:p>
          <a:p>
            <a:r>
              <a:rPr lang="en-US" dirty="0"/>
              <a:t>Project objectives, goals &amp; constraints</a:t>
            </a:r>
          </a:p>
          <a:p>
            <a:r>
              <a:rPr lang="en-US" dirty="0"/>
              <a:t>Agile mindset vs traditional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EA5FD-D9D1-4837-BA90-A457B2E9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12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45496" y="1395326"/>
            <a:ext cx="2713664" cy="247954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Barlow" panose="020B0604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377" y="3361817"/>
            <a:ext cx="3054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dirty="0">
                <a:solidFill>
                  <a:srgbClr val="907461"/>
                </a:solidFill>
                <a:latin typeface="Barlow" panose="020B0604020202020204" charset="0"/>
                <a:cs typeface="Noto Sans Bengali"/>
              </a:rPr>
              <a:t>1</a:t>
            </a:r>
            <a:endParaRPr sz="4000" dirty="0">
              <a:latin typeface="Barlow" panose="020B0604020202020204" charset="0"/>
              <a:cs typeface="Noto Sans Bengal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308" y="3361817"/>
            <a:ext cx="3054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dirty="0">
                <a:solidFill>
                  <a:srgbClr val="907461"/>
                </a:solidFill>
                <a:latin typeface="Barlow" panose="020B0604020202020204" charset="0"/>
                <a:cs typeface="Noto Sans Bengali"/>
              </a:rPr>
              <a:t>2</a:t>
            </a:r>
            <a:endParaRPr sz="4000" dirty="0">
              <a:latin typeface="Barlow" panose="020B0604020202020204" charset="0"/>
              <a:cs typeface="Noto Sans Bengal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7909" y="1697355"/>
            <a:ext cx="6294004" cy="2408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67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Waterfall </a:t>
            </a:r>
            <a:r>
              <a:rPr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calls for </a:t>
            </a:r>
            <a:r>
              <a:rPr sz="1867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a </a:t>
            </a:r>
            <a:r>
              <a:rPr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fully </a:t>
            </a:r>
            <a:r>
              <a:rPr sz="1867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formed idea</a:t>
            </a:r>
            <a:r>
              <a:rPr sz="1867" spc="-71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 </a:t>
            </a:r>
            <a:r>
              <a:rPr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up  front.</a:t>
            </a:r>
            <a:endParaRPr sz="1867" dirty="0">
              <a:latin typeface="Barlow" panose="020B0604020202020204" charset="0"/>
              <a:cs typeface="Bookman Uralic"/>
            </a:endParaRPr>
          </a:p>
          <a:p>
            <a:pPr marL="12700" marR="539101">
              <a:spcBef>
                <a:spcPts val="1200"/>
              </a:spcBef>
            </a:pPr>
            <a:r>
              <a:rPr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And, doing it on time </a:t>
            </a:r>
            <a:r>
              <a:rPr sz="1867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requires </a:t>
            </a:r>
            <a:r>
              <a:rPr lang="en-US"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very</a:t>
            </a:r>
            <a:r>
              <a:rPr sz="1867" spc="-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  accurate</a:t>
            </a:r>
            <a:r>
              <a:rPr sz="1867" spc="5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 </a:t>
            </a:r>
            <a:r>
              <a:rPr sz="1867" dirty="0">
                <a:solidFill>
                  <a:srgbClr val="404040"/>
                </a:solidFill>
                <a:latin typeface="Barlow" panose="020B0604020202020204" charset="0"/>
                <a:cs typeface="Bookman Uralic"/>
              </a:rPr>
              <a:t>estimation.</a:t>
            </a:r>
            <a:endParaRPr sz="1867" dirty="0">
              <a:latin typeface="Barlow" panose="020B0604020202020204" charset="0"/>
              <a:cs typeface="Bookman Uralic"/>
            </a:endParaRPr>
          </a:p>
          <a:p>
            <a:pPr>
              <a:spcBef>
                <a:spcPts val="51"/>
              </a:spcBef>
            </a:pPr>
            <a:endParaRPr lang="en-US" sz="3200" dirty="0">
              <a:latin typeface="Barlow" panose="020B0604020202020204" charset="0"/>
              <a:cs typeface="Bookman Uralic"/>
            </a:endParaRPr>
          </a:p>
          <a:p>
            <a:pPr>
              <a:spcBef>
                <a:spcPts val="51"/>
              </a:spcBef>
            </a:pPr>
            <a:endParaRPr sz="3200" dirty="0">
              <a:latin typeface="Barlow" panose="020B0604020202020204" charset="0"/>
              <a:cs typeface="Bookman Uralic"/>
            </a:endParaRPr>
          </a:p>
          <a:p>
            <a:pPr marL="504813">
              <a:tabLst>
                <a:tab pos="2257369" algn="l"/>
                <a:tab pos="4010560" algn="l"/>
              </a:tabLst>
            </a:pPr>
            <a:r>
              <a:rPr sz="4267" b="1" dirty="0">
                <a:solidFill>
                  <a:srgbClr val="907461"/>
                </a:solidFill>
                <a:latin typeface="Barlow" panose="020B0604020202020204" charset="0"/>
                <a:cs typeface="Noto Sans Bengali"/>
              </a:rPr>
              <a:t>3	4	5</a:t>
            </a:r>
            <a:endParaRPr sz="4267" dirty="0">
              <a:latin typeface="Barlow" panose="020B0604020202020204" charset="0"/>
              <a:cs typeface="Noto Sans Bengal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80347" y="4076192"/>
            <a:ext cx="1342644" cy="2011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Barlow" panose="020B060402020202020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40991" y="4076192"/>
            <a:ext cx="1447800" cy="2057400"/>
            <a:chOff x="316991" y="3962400"/>
            <a:chExt cx="1447800" cy="2057400"/>
          </a:xfrm>
        </p:grpSpPr>
        <p:sp>
          <p:nvSpPr>
            <p:cNvPr id="9" name="object 9"/>
            <p:cNvSpPr/>
            <p:nvPr/>
          </p:nvSpPr>
          <p:spPr>
            <a:xfrm>
              <a:off x="393191" y="3962400"/>
              <a:ext cx="1344168" cy="2011680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6992" y="4267199"/>
              <a:ext cx="1447800" cy="1752600"/>
            </a:xfrm>
            <a:custGeom>
              <a:avLst/>
              <a:gdLst/>
              <a:ahLst/>
              <a:cxnLst/>
              <a:rect l="l" t="t" r="r" b="b"/>
              <a:pathLst>
                <a:path w="1447800" h="1752600">
                  <a:moveTo>
                    <a:pt x="1447800" y="533400"/>
                  </a:moveTo>
                  <a:lnTo>
                    <a:pt x="1447787" y="0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533400"/>
                  </a:lnTo>
                  <a:lnTo>
                    <a:pt x="0" y="914400"/>
                  </a:lnTo>
                  <a:lnTo>
                    <a:pt x="0" y="1371600"/>
                  </a:lnTo>
                  <a:lnTo>
                    <a:pt x="0" y="1752600"/>
                  </a:lnTo>
                  <a:lnTo>
                    <a:pt x="1447800" y="1752600"/>
                  </a:lnTo>
                  <a:lnTo>
                    <a:pt x="1447800" y="1371600"/>
                  </a:lnTo>
                  <a:lnTo>
                    <a:pt x="1447800" y="914400"/>
                  </a:lnTo>
                  <a:lnTo>
                    <a:pt x="1447800" y="533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593592" y="4076192"/>
            <a:ext cx="1447800" cy="2057400"/>
            <a:chOff x="2069592" y="3962400"/>
            <a:chExt cx="1447800" cy="2057400"/>
          </a:xfrm>
        </p:grpSpPr>
        <p:sp>
          <p:nvSpPr>
            <p:cNvPr id="12" name="object 12"/>
            <p:cNvSpPr/>
            <p:nvPr/>
          </p:nvSpPr>
          <p:spPr>
            <a:xfrm>
              <a:off x="2145792" y="3962400"/>
              <a:ext cx="1344168" cy="2011680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69592" y="4267199"/>
              <a:ext cx="1447800" cy="1752600"/>
            </a:xfrm>
            <a:custGeom>
              <a:avLst/>
              <a:gdLst/>
              <a:ahLst/>
              <a:cxnLst/>
              <a:rect l="l" t="t" r="r" b="b"/>
              <a:pathLst>
                <a:path w="1447800" h="1752600">
                  <a:moveTo>
                    <a:pt x="1447800" y="0"/>
                  </a:moveTo>
                  <a:lnTo>
                    <a:pt x="1066800" y="0"/>
                  </a:lnTo>
                  <a:lnTo>
                    <a:pt x="1066800" y="533400"/>
                  </a:lnTo>
                  <a:lnTo>
                    <a:pt x="0" y="533400"/>
                  </a:lnTo>
                  <a:lnTo>
                    <a:pt x="0" y="914400"/>
                  </a:lnTo>
                  <a:lnTo>
                    <a:pt x="0" y="1371600"/>
                  </a:lnTo>
                  <a:lnTo>
                    <a:pt x="0" y="1752600"/>
                  </a:lnTo>
                  <a:lnTo>
                    <a:pt x="1447800" y="1752600"/>
                  </a:lnTo>
                  <a:lnTo>
                    <a:pt x="1447800" y="1371600"/>
                  </a:lnTo>
                  <a:lnTo>
                    <a:pt x="1447800" y="914400"/>
                  </a:lnTo>
                  <a:lnTo>
                    <a:pt x="1447800" y="5334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346191" y="4076192"/>
            <a:ext cx="1447800" cy="2057400"/>
            <a:chOff x="3822191" y="3962400"/>
            <a:chExt cx="1447800" cy="2057400"/>
          </a:xfrm>
        </p:grpSpPr>
        <p:sp>
          <p:nvSpPr>
            <p:cNvPr id="15" name="object 15"/>
            <p:cNvSpPr/>
            <p:nvPr/>
          </p:nvSpPr>
          <p:spPr>
            <a:xfrm>
              <a:off x="3898391" y="3962400"/>
              <a:ext cx="1344167" cy="2011680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822192" y="4267199"/>
              <a:ext cx="1447800" cy="1752600"/>
            </a:xfrm>
            <a:custGeom>
              <a:avLst/>
              <a:gdLst/>
              <a:ahLst/>
              <a:cxnLst/>
              <a:rect l="l" t="t" r="r" b="b"/>
              <a:pathLst>
                <a:path w="1447800" h="1752600">
                  <a:moveTo>
                    <a:pt x="1447800" y="914400"/>
                  </a:moveTo>
                  <a:lnTo>
                    <a:pt x="457200" y="914400"/>
                  </a:lnTo>
                  <a:lnTo>
                    <a:pt x="457200" y="1371600"/>
                  </a:lnTo>
                  <a:lnTo>
                    <a:pt x="0" y="1371600"/>
                  </a:lnTo>
                  <a:lnTo>
                    <a:pt x="0" y="1752600"/>
                  </a:lnTo>
                  <a:lnTo>
                    <a:pt x="1447800" y="1752600"/>
                  </a:lnTo>
                  <a:lnTo>
                    <a:pt x="1447800" y="1371600"/>
                  </a:lnTo>
                  <a:lnTo>
                    <a:pt x="1447800" y="914400"/>
                  </a:lnTo>
                  <a:close/>
                </a:path>
                <a:path w="1447800" h="1752600">
                  <a:moveTo>
                    <a:pt x="1447800" y="0"/>
                  </a:moveTo>
                  <a:lnTo>
                    <a:pt x="1066800" y="0"/>
                  </a:lnTo>
                  <a:lnTo>
                    <a:pt x="1066800" y="533400"/>
                  </a:lnTo>
                  <a:lnTo>
                    <a:pt x="1447800" y="5334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174991" y="4076192"/>
            <a:ext cx="1371600" cy="2011680"/>
            <a:chOff x="5650991" y="3962400"/>
            <a:chExt cx="1371600" cy="2011680"/>
          </a:xfrm>
        </p:grpSpPr>
        <p:sp>
          <p:nvSpPr>
            <p:cNvPr id="18" name="object 18"/>
            <p:cNvSpPr/>
            <p:nvPr/>
          </p:nvSpPr>
          <p:spPr>
            <a:xfrm>
              <a:off x="5650991" y="3962400"/>
              <a:ext cx="1344167" cy="2011680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31991" y="5181600"/>
              <a:ext cx="990600" cy="457200"/>
            </a:xfrm>
            <a:custGeom>
              <a:avLst/>
              <a:gdLst/>
              <a:ahLst/>
              <a:cxnLst/>
              <a:rect l="l" t="t" r="r" b="b"/>
              <a:pathLst>
                <a:path w="990600" h="457200">
                  <a:moveTo>
                    <a:pt x="990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90600" y="4572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Barlow" panose="020B0604020202020204" charset="0"/>
              </a:endParaRPr>
            </a:p>
          </p:txBody>
        </p:sp>
      </p:grpSp>
      <p:sp>
        <p:nvSpPr>
          <p:cNvPr id="22" name="Google Shape;595;p17"/>
          <p:cNvSpPr txBox="1">
            <a:spLocks/>
          </p:cNvSpPr>
          <p:nvPr/>
        </p:nvSpPr>
        <p:spPr>
          <a:xfrm>
            <a:off x="621504" y="322857"/>
            <a:ext cx="8053389" cy="108430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200000"/>
              </a:lnSpc>
              <a:spcBef>
                <a:spcPts val="800"/>
              </a:spcBef>
              <a:buSzPts val="1800"/>
              <a:buFont typeface="Arial" panose="020B0604020202020204" pitchFamily="34" charset="0"/>
              <a:buChar char="▸"/>
            </a:pPr>
            <a:r>
              <a:rPr lang="en-US" sz="2400" b="1" dirty="0">
                <a:latin typeface="Barlow" panose="020B0604020202020204" charset="0"/>
              </a:rPr>
              <a:t>Waterfall Requires Perfect Vision</a:t>
            </a:r>
          </a:p>
        </p:txBody>
      </p:sp>
    </p:spTree>
    <p:extLst>
      <p:ext uri="{BB962C8B-B14F-4D97-AF65-F5344CB8AC3E}">
        <p14:creationId xmlns:p14="http://schemas.microsoft.com/office/powerpoint/2010/main" val="1956797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348242" y="1239721"/>
            <a:ext cx="2954551" cy="26548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05279" y="3508121"/>
            <a:ext cx="3054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dirty="0">
                <a:solidFill>
                  <a:srgbClr val="907461"/>
                </a:solidFill>
                <a:cs typeface="Noto Sans Bengali"/>
              </a:rPr>
              <a:t>1</a:t>
            </a:r>
            <a:endParaRPr sz="4000" dirty="0">
              <a:cs typeface="Noto Sans Bengal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8233" y="3508121"/>
            <a:ext cx="3054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dirty="0">
                <a:solidFill>
                  <a:srgbClr val="907461"/>
                </a:solidFill>
                <a:cs typeface="Noto Sans Bengali"/>
              </a:rPr>
              <a:t>2</a:t>
            </a:r>
            <a:endParaRPr sz="4000" dirty="0">
              <a:cs typeface="Noto Sans Bengal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1287" y="2094179"/>
            <a:ext cx="4453255" cy="185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67" dirty="0">
                <a:solidFill>
                  <a:srgbClr val="404040"/>
                </a:solidFill>
                <a:cs typeface="Bookman Uralic"/>
              </a:rPr>
              <a:t>A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more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iterative method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allows you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to  move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from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vague idea to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realization 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making course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corrections as you  go….stop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when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diminishing </a:t>
            </a:r>
            <a:r>
              <a:rPr sz="1867" dirty="0">
                <a:solidFill>
                  <a:srgbClr val="404040"/>
                </a:solidFill>
                <a:cs typeface="Bookman Uralic"/>
              </a:rPr>
              <a:t>returns </a:t>
            </a:r>
            <a:r>
              <a:rPr sz="1867" spc="-5" dirty="0">
                <a:solidFill>
                  <a:srgbClr val="404040"/>
                </a:solidFill>
                <a:cs typeface="Bookman Uralic"/>
              </a:rPr>
              <a:t>are  encountered!</a:t>
            </a:r>
            <a:endParaRPr sz="1867" dirty="0">
              <a:cs typeface="Bookman Uralic"/>
            </a:endParaRPr>
          </a:p>
          <a:p>
            <a:pPr marL="452109">
              <a:spcBef>
                <a:spcPts val="331"/>
              </a:spcBef>
              <a:tabLst>
                <a:tab pos="2204665" algn="l"/>
                <a:tab pos="3957856" algn="l"/>
              </a:tabLst>
            </a:pPr>
            <a:r>
              <a:rPr sz="4267" b="1" dirty="0">
                <a:solidFill>
                  <a:srgbClr val="907461"/>
                </a:solidFill>
                <a:cs typeface="Noto Sans Bengali"/>
              </a:rPr>
              <a:t>3	4	5</a:t>
            </a:r>
            <a:endParaRPr sz="4267" dirty="0">
              <a:cs typeface="Noto Sans Bengal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7295" y="4035045"/>
            <a:ext cx="1362711" cy="2030095"/>
            <a:chOff x="463295" y="3774947"/>
            <a:chExt cx="1362710" cy="2030095"/>
          </a:xfrm>
        </p:grpSpPr>
        <p:sp>
          <p:nvSpPr>
            <p:cNvPr id="11" name="object 11"/>
            <p:cNvSpPr/>
            <p:nvPr/>
          </p:nvSpPr>
          <p:spPr>
            <a:xfrm>
              <a:off x="472439" y="3784091"/>
              <a:ext cx="1344168" cy="2011680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867" y="3779519"/>
              <a:ext cx="1353820" cy="2021205"/>
            </a:xfrm>
            <a:custGeom>
              <a:avLst/>
              <a:gdLst/>
              <a:ahLst/>
              <a:cxnLst/>
              <a:rect l="l" t="t" r="r" b="b"/>
              <a:pathLst>
                <a:path w="1353820" h="2021204">
                  <a:moveTo>
                    <a:pt x="0" y="2020823"/>
                  </a:moveTo>
                  <a:lnTo>
                    <a:pt x="1353312" y="2020823"/>
                  </a:lnTo>
                  <a:lnTo>
                    <a:pt x="1353312" y="0"/>
                  </a:lnTo>
                  <a:lnTo>
                    <a:pt x="0" y="0"/>
                  </a:lnTo>
                  <a:lnTo>
                    <a:pt x="0" y="202082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730751" y="4044187"/>
            <a:ext cx="1342644" cy="2011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3542" y="4044187"/>
            <a:ext cx="1344167" cy="201168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7853" y="4044187"/>
            <a:ext cx="1342644" cy="201168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30640" y="4044187"/>
            <a:ext cx="1344168" cy="201168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29530" y="1462784"/>
            <a:ext cx="6812717" cy="300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67" spc="-11" dirty="0">
                <a:solidFill>
                  <a:srgbClr val="434342"/>
                </a:solidFill>
                <a:cs typeface="Liberation Sans Narrow"/>
              </a:rPr>
              <a:t>…builds </a:t>
            </a:r>
            <a:r>
              <a:rPr sz="1867" dirty="0">
                <a:solidFill>
                  <a:srgbClr val="434342"/>
                </a:solidFill>
                <a:cs typeface="Liberation Sans Narrow"/>
              </a:rPr>
              <a:t>a </a:t>
            </a:r>
            <a:r>
              <a:rPr sz="1867" spc="-5" dirty="0">
                <a:solidFill>
                  <a:srgbClr val="434342"/>
                </a:solidFill>
                <a:cs typeface="Liberation Sans Narrow"/>
              </a:rPr>
              <a:t>rough version, </a:t>
            </a:r>
            <a:r>
              <a:rPr sz="1867" spc="-11" dirty="0">
                <a:solidFill>
                  <a:srgbClr val="434342"/>
                </a:solidFill>
                <a:cs typeface="Liberation Sans Narrow"/>
              </a:rPr>
              <a:t>validates </a:t>
            </a:r>
            <a:r>
              <a:rPr sz="1867" spc="-5" dirty="0">
                <a:solidFill>
                  <a:srgbClr val="434342"/>
                </a:solidFill>
                <a:cs typeface="Liberation Sans Narrow"/>
              </a:rPr>
              <a:t>it, then slowly </a:t>
            </a:r>
            <a:r>
              <a:rPr sz="1867" spc="-11" dirty="0">
                <a:solidFill>
                  <a:srgbClr val="434342"/>
                </a:solidFill>
                <a:cs typeface="Liberation Sans Narrow"/>
              </a:rPr>
              <a:t>builds</a:t>
            </a:r>
            <a:r>
              <a:rPr sz="1867" spc="191" dirty="0">
                <a:solidFill>
                  <a:srgbClr val="434342"/>
                </a:solidFill>
                <a:cs typeface="Liberation Sans Narrow"/>
              </a:rPr>
              <a:t> </a:t>
            </a:r>
            <a:r>
              <a:rPr sz="1867" spc="-5" dirty="0">
                <a:solidFill>
                  <a:srgbClr val="434342"/>
                </a:solidFill>
                <a:cs typeface="Liberation Sans Narrow"/>
              </a:rPr>
              <a:t>up</a:t>
            </a:r>
            <a:r>
              <a:rPr lang="en-US" sz="1867" dirty="0">
                <a:cs typeface="Liberation Sans Narrow"/>
              </a:rPr>
              <a:t> </a:t>
            </a:r>
            <a:r>
              <a:rPr sz="1867" spc="-11" dirty="0">
                <a:solidFill>
                  <a:srgbClr val="434342"/>
                </a:solidFill>
                <a:cs typeface="Liberation Sans Narrow"/>
              </a:rPr>
              <a:t>quality</a:t>
            </a:r>
            <a:endParaRPr sz="1867" dirty="0">
              <a:cs typeface="Liberation Sans Narrow"/>
            </a:endParaRPr>
          </a:p>
        </p:txBody>
      </p:sp>
      <p:sp>
        <p:nvSpPr>
          <p:cNvPr id="19" name="Google Shape;595;p17"/>
          <p:cNvSpPr txBox="1">
            <a:spLocks/>
          </p:cNvSpPr>
          <p:nvPr/>
        </p:nvSpPr>
        <p:spPr>
          <a:xfrm>
            <a:off x="621504" y="322857"/>
            <a:ext cx="8053389" cy="108430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57189">
              <a:lnSpc>
                <a:spcPct val="200000"/>
              </a:lnSpc>
              <a:spcBef>
                <a:spcPts val="800"/>
              </a:spcBef>
              <a:buSzPts val="1800"/>
              <a:buFont typeface="Arial" panose="020B0604020202020204" pitchFamily="34" charset="0"/>
              <a:buChar char="▸"/>
            </a:pPr>
            <a:r>
              <a:rPr lang="en-US" sz="2400" b="1" dirty="0">
                <a:latin typeface="Barlow" panose="020B0604020202020204" charset="0"/>
              </a:rPr>
              <a:t>Agile Expects Vision Shift</a:t>
            </a:r>
          </a:p>
        </p:txBody>
      </p:sp>
    </p:spTree>
    <p:extLst>
      <p:ext uri="{BB962C8B-B14F-4D97-AF65-F5344CB8AC3E}">
        <p14:creationId xmlns:p14="http://schemas.microsoft.com/office/powerpoint/2010/main" val="77218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2D88-6636-78C7-F0D0-6807A185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Agile for Information Systems Projects?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3BB3C9-7E06-0747-77B9-F418A8E0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99326"/>
            <a:ext cx="5892390" cy="37315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E7A97-A977-A4A8-A89A-FDD61002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42694-1E49-15A8-42DD-59CC44324AEB}"/>
              </a:ext>
            </a:extLst>
          </p:cNvPr>
          <p:cNvSpPr txBox="1"/>
          <p:nvPr/>
        </p:nvSpPr>
        <p:spPr>
          <a:xfrm>
            <a:off x="7020788" y="1755522"/>
            <a:ext cx="49145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Information Systems projects face changing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Clients often refine needs after seeing working software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Technology, tools, and user expectations evolve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Agile helps teams: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Deliver value early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Adapt to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Reduce project failure risk</a:t>
            </a:r>
          </a:p>
        </p:txBody>
      </p:sp>
    </p:spTree>
    <p:extLst>
      <p:ext uri="{BB962C8B-B14F-4D97-AF65-F5344CB8AC3E}">
        <p14:creationId xmlns:p14="http://schemas.microsoft.com/office/powerpoint/2010/main" val="264934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52B0-556C-79BF-C149-9396C999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1126" cy="1325563"/>
          </a:xfrm>
        </p:spPr>
        <p:txBody>
          <a:bodyPr/>
          <a:lstStyle/>
          <a:p>
            <a:r>
              <a:rPr lang="en-US" dirty="0"/>
              <a:t>Key Principles of Agile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D174-A186-5AF8-0636-8EF434352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0895" cy="4351338"/>
          </a:xfrm>
        </p:spPr>
        <p:txBody>
          <a:bodyPr>
            <a:normAutofit fontScale="70000" lnSpcReduction="20000"/>
          </a:bodyPr>
          <a:lstStyle/>
          <a:p>
            <a:pPr marL="266700" indent="-257175">
              <a:lnSpc>
                <a:spcPct val="150000"/>
              </a:lnSpc>
              <a:spcBef>
                <a:spcPts val="633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b="1" spc="-8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Individuals </a:t>
            </a:r>
            <a:r>
              <a:rPr lang="en-US" b="1" spc="-4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and Interactions </a:t>
            </a:r>
            <a:r>
              <a:rPr lang="en-US" b="1" spc="-8" dirty="0">
                <a:latin typeface="Barlow" panose="020B0604020202020204" charset="0"/>
                <a:cs typeface="Arial"/>
              </a:rPr>
              <a:t>over </a:t>
            </a:r>
            <a:r>
              <a:rPr lang="en-US" spc="-4" dirty="0">
                <a:latin typeface="Barlow" panose="020B0604020202020204" charset="0"/>
                <a:cs typeface="Arial"/>
              </a:rPr>
              <a:t>processes and</a:t>
            </a:r>
            <a:r>
              <a:rPr lang="en-US" spc="101" dirty="0">
                <a:latin typeface="Barlow" panose="020B0604020202020204" charset="0"/>
                <a:cs typeface="Arial"/>
              </a:rPr>
              <a:t> </a:t>
            </a:r>
            <a:r>
              <a:rPr lang="en-US" spc="-4" dirty="0">
                <a:latin typeface="Barlow" panose="020B0604020202020204" charset="0"/>
                <a:cs typeface="Arial"/>
              </a:rPr>
              <a:t>tools</a:t>
            </a:r>
            <a:endParaRPr lang="en-US" dirty="0">
              <a:latin typeface="Barlow" panose="020B0604020202020204" charset="0"/>
              <a:cs typeface="Arial"/>
            </a:endParaRPr>
          </a:p>
          <a:p>
            <a:pPr marL="266700" indent="-257175">
              <a:lnSpc>
                <a:spcPct val="150000"/>
              </a:lnSpc>
              <a:spcBef>
                <a:spcPts val="319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b="1" spc="-4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Working </a:t>
            </a:r>
            <a:r>
              <a:rPr lang="en-US" b="1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Software </a:t>
            </a:r>
            <a:r>
              <a:rPr lang="en-US" b="1" spc="-8" dirty="0">
                <a:latin typeface="Barlow" panose="020B0604020202020204" charset="0"/>
                <a:cs typeface="Arial"/>
              </a:rPr>
              <a:t>over </a:t>
            </a:r>
            <a:r>
              <a:rPr lang="en-US" spc="-4" dirty="0">
                <a:latin typeface="Barlow" panose="020B0604020202020204" charset="0"/>
                <a:cs typeface="Arial"/>
              </a:rPr>
              <a:t>comprehensive</a:t>
            </a:r>
            <a:r>
              <a:rPr lang="en-US" spc="-120" dirty="0">
                <a:latin typeface="Barlow" panose="020B0604020202020204" charset="0"/>
                <a:cs typeface="Arial"/>
              </a:rPr>
              <a:t> </a:t>
            </a:r>
            <a:r>
              <a:rPr lang="en-US" spc="-4" dirty="0">
                <a:latin typeface="Barlow" panose="020B0604020202020204" charset="0"/>
                <a:cs typeface="Arial"/>
              </a:rPr>
              <a:t>documentation</a:t>
            </a:r>
            <a:endParaRPr lang="en-US" dirty="0">
              <a:latin typeface="Barlow" panose="020B0604020202020204" charset="0"/>
              <a:cs typeface="Arial"/>
            </a:endParaRPr>
          </a:p>
          <a:p>
            <a:pPr marL="266700" indent="-257175">
              <a:lnSpc>
                <a:spcPct val="150000"/>
              </a:lnSpc>
              <a:spcBef>
                <a:spcPts val="31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b="1" spc="-4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Customer collaboration </a:t>
            </a:r>
            <a:r>
              <a:rPr lang="en-US" b="1" spc="-8" dirty="0">
                <a:latin typeface="Barlow" panose="020B0604020202020204" charset="0"/>
                <a:cs typeface="Arial"/>
              </a:rPr>
              <a:t>over </a:t>
            </a:r>
            <a:r>
              <a:rPr lang="en-US" spc="-4" dirty="0">
                <a:latin typeface="Barlow" panose="020B0604020202020204" charset="0"/>
                <a:cs typeface="Arial"/>
              </a:rPr>
              <a:t>contract</a:t>
            </a:r>
            <a:r>
              <a:rPr lang="en-US" spc="109" dirty="0">
                <a:latin typeface="Barlow" panose="020B0604020202020204" charset="0"/>
                <a:cs typeface="Arial"/>
              </a:rPr>
              <a:t> </a:t>
            </a:r>
            <a:r>
              <a:rPr lang="en-US" spc="-4" dirty="0">
                <a:latin typeface="Barlow" panose="020B0604020202020204" charset="0"/>
                <a:cs typeface="Arial"/>
              </a:rPr>
              <a:t>negotiation</a:t>
            </a:r>
            <a:endParaRPr lang="en-US" dirty="0">
              <a:latin typeface="Barlow" panose="020B0604020202020204" charset="0"/>
              <a:cs typeface="Arial"/>
            </a:endParaRPr>
          </a:p>
          <a:p>
            <a:pPr marL="266700" indent="-257175">
              <a:lnSpc>
                <a:spcPct val="150000"/>
              </a:lnSpc>
              <a:spcBef>
                <a:spcPts val="307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b="1" spc="-4" dirty="0">
                <a:solidFill>
                  <a:srgbClr val="C00000"/>
                </a:solidFill>
                <a:latin typeface="Barlow" panose="020B0604020202020204" charset="0"/>
                <a:cs typeface="Arial"/>
              </a:rPr>
              <a:t>Responding to change </a:t>
            </a:r>
            <a:r>
              <a:rPr lang="en-US" b="1" spc="-8" dirty="0">
                <a:latin typeface="Barlow" panose="020B0604020202020204" charset="0"/>
                <a:cs typeface="Arial"/>
              </a:rPr>
              <a:t>over </a:t>
            </a:r>
            <a:r>
              <a:rPr lang="en-US" spc="-4" dirty="0">
                <a:latin typeface="Barlow" panose="020B0604020202020204" charset="0"/>
                <a:cs typeface="Arial"/>
              </a:rPr>
              <a:t>following a</a:t>
            </a:r>
            <a:r>
              <a:rPr lang="en-US" spc="98" dirty="0">
                <a:latin typeface="Barlow" panose="020B0604020202020204" charset="0"/>
                <a:cs typeface="Arial"/>
              </a:rPr>
              <a:t> </a:t>
            </a:r>
            <a:r>
              <a:rPr lang="en-US" spc="-4" dirty="0">
                <a:latin typeface="Barlow" panose="020B0604020202020204" charset="0"/>
                <a:cs typeface="Arial"/>
              </a:rPr>
              <a:t>plan</a:t>
            </a:r>
            <a:endParaRPr lang="en-US" dirty="0">
              <a:latin typeface="Barlow" panose="020B0604020202020204" charset="0"/>
              <a:cs typeface="Arial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arlow" panose="020B0604020202020204" charset="0"/>
              <a:cs typeface="Arial"/>
            </a:endParaRPr>
          </a:p>
          <a:p>
            <a:pPr marL="308610">
              <a:lnSpc>
                <a:spcPct val="150000"/>
              </a:lnSpc>
            </a:pPr>
            <a:r>
              <a:rPr lang="en-US" spc="-4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While </a:t>
            </a:r>
            <a:r>
              <a:rPr lang="en-US" spc="-11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we </a:t>
            </a:r>
            <a:r>
              <a:rPr lang="en-US" spc="-4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value the items on the right, </a:t>
            </a:r>
            <a:r>
              <a:rPr lang="en-US" spc="-11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we </a:t>
            </a:r>
            <a:r>
              <a:rPr lang="en-US" spc="-4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value the items on the left</a:t>
            </a:r>
            <a:r>
              <a:rPr lang="en-US" spc="172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 </a:t>
            </a:r>
            <a:r>
              <a:rPr lang="en-US" spc="-4" dirty="0">
                <a:solidFill>
                  <a:srgbClr val="FF0000"/>
                </a:solidFill>
                <a:latin typeface="Barlow" panose="020B0604020202020204" charset="0"/>
                <a:cs typeface="Arial"/>
              </a:rPr>
              <a:t>more</a:t>
            </a:r>
            <a:endParaRPr lang="en-US" dirty="0">
              <a:latin typeface="Barlow" panose="020B0604020202020204" charset="0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7BD9-0AE3-70F6-BF61-0754F4F9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F48CB2-9685-4FDD-BBDA-76808AB91F9A}"/>
              </a:ext>
            </a:extLst>
          </p:cNvPr>
          <p:cNvGrpSpPr/>
          <p:nvPr/>
        </p:nvGrpSpPr>
        <p:grpSpPr>
          <a:xfrm>
            <a:off x="7069095" y="1211931"/>
            <a:ext cx="4884780" cy="4965032"/>
            <a:chOff x="6142862" y="670469"/>
            <a:chExt cx="5468113" cy="54691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539E26-CEB2-297F-483F-3A692157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862" y="681037"/>
              <a:ext cx="5468113" cy="545858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A78249-3E16-8215-0742-FD831653560C}"/>
                </a:ext>
              </a:extLst>
            </p:cNvPr>
            <p:cNvSpPr/>
            <p:nvPr/>
          </p:nvSpPr>
          <p:spPr>
            <a:xfrm>
              <a:off x="10844965" y="670469"/>
              <a:ext cx="749968" cy="352926"/>
            </a:xfrm>
            <a:prstGeom prst="rect">
              <a:avLst/>
            </a:prstGeom>
            <a:solidFill>
              <a:srgbClr val="E7E7E7"/>
            </a:solidFill>
            <a:ln>
              <a:solidFill>
                <a:srgbClr val="E7E7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87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5D32-2555-916C-F101-96A17DF6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665-BFB5-F7A0-F0CA-83E1228EF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212A3-5F15-E2F6-C90D-642A23C4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E89A4D-AE47-368C-D718-F70B238304AD}"/>
              </a:ext>
            </a:extLst>
          </p:cNvPr>
          <p:cNvSpPr/>
          <p:nvPr/>
        </p:nvSpPr>
        <p:spPr>
          <a:xfrm>
            <a:off x="1002148" y="220117"/>
            <a:ext cx="10187704" cy="610047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4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E942-4836-C829-EF31-87968A7B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5A7A-7670-5C4C-1441-40B19B63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“An agile framework that allows us to focus on delivering the highest business value in the shortest time”    </a:t>
            </a:r>
            <a:r>
              <a:rPr lang="en-US" dirty="0"/>
              <a:t>-Mike Cohn</a:t>
            </a:r>
          </a:p>
          <a:p>
            <a:pPr lvl="1"/>
            <a:r>
              <a:rPr lang="en-US" sz="3200" dirty="0"/>
              <a:t>The fastest growing approach to software development</a:t>
            </a:r>
          </a:p>
          <a:p>
            <a:pPr lvl="1"/>
            <a:r>
              <a:rPr lang="en-US" sz="3200" dirty="0"/>
              <a:t>Scrum is not a process or methodology . It is a framework that implements Agile</a:t>
            </a:r>
          </a:p>
          <a:p>
            <a:pPr lvl="1"/>
            <a:r>
              <a:rPr lang="en-US" sz="3200" dirty="0"/>
              <a:t>Used by many fortune 100 companies</a:t>
            </a:r>
          </a:p>
          <a:p>
            <a:pPr lvl="1"/>
            <a:r>
              <a:rPr lang="en-US" sz="3200" dirty="0"/>
              <a:t>Google, Microsoft, Sun, IBM, Nokia, HP, Infosys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9610F-FD5C-4262-94A8-CC98E362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4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8DEA-0548-6B39-A0E2-EE6A4C4A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562C-4A98-96DF-9111-459102C8F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06015-ED1E-5FEB-87C9-C3F710AA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DD7497-E241-EDB9-8EFB-3B39AD811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029" y="1216024"/>
            <a:ext cx="11165942" cy="49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F682-F4E8-8F60-4407-6957FE68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8118-8FA0-ACD3-9385-1C3D339D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27</a:t>
            </a:fld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F8F576-3219-CEBC-2B27-ED494598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94" y="4914779"/>
            <a:ext cx="7041983" cy="16734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 : </a:t>
            </a:r>
          </a:p>
          <a:p>
            <a:r>
              <a:rPr lang="en-US" dirty="0"/>
              <a:t>Client / Supervisor → Product Owner</a:t>
            </a:r>
          </a:p>
          <a:p>
            <a:r>
              <a:rPr lang="en-US" dirty="0"/>
              <a:t>Team Leader → Scrum Master</a:t>
            </a:r>
          </a:p>
          <a:p>
            <a:r>
              <a:rPr lang="en-US" dirty="0"/>
              <a:t>Group Members → Dev Team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AF1BC73-9BBE-1E9A-3D1D-96439E85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943" y="208399"/>
            <a:ext cx="8615558" cy="47063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32757A-70EC-FA7F-9D3D-4428A3F2B99E}"/>
              </a:ext>
            </a:extLst>
          </p:cNvPr>
          <p:cNvGrpSpPr/>
          <p:nvPr/>
        </p:nvGrpSpPr>
        <p:grpSpPr>
          <a:xfrm>
            <a:off x="105607" y="4552552"/>
            <a:ext cx="3141591" cy="1629428"/>
            <a:chOff x="398088" y="1483964"/>
            <a:chExt cx="3141591" cy="1629428"/>
          </a:xfrm>
        </p:grpSpPr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C50D210E-4A03-F88D-3AB9-8EF032D75F35}"/>
                </a:ext>
              </a:extLst>
            </p:cNvPr>
            <p:cNvSpPr/>
            <p:nvPr/>
          </p:nvSpPr>
          <p:spPr>
            <a:xfrm>
              <a:off x="398088" y="1483964"/>
              <a:ext cx="3141591" cy="1629428"/>
            </a:xfrm>
            <a:custGeom>
              <a:avLst/>
              <a:gdLst/>
              <a:ahLst/>
              <a:cxnLst/>
              <a:rect l="l" t="t" r="r" b="b"/>
              <a:pathLst>
                <a:path w="3715385" h="1840229">
                  <a:moveTo>
                    <a:pt x="0" y="274192"/>
                  </a:moveTo>
                  <a:lnTo>
                    <a:pt x="4418" y="224919"/>
                  </a:lnTo>
                  <a:lnTo>
                    <a:pt x="17157" y="178537"/>
                  </a:lnTo>
                  <a:lnTo>
                    <a:pt x="37442" y="135824"/>
                  </a:lnTo>
                  <a:lnTo>
                    <a:pt x="64499" y="97553"/>
                  </a:lnTo>
                  <a:lnTo>
                    <a:pt x="97553" y="64502"/>
                  </a:lnTo>
                  <a:lnTo>
                    <a:pt x="135830" y="37446"/>
                  </a:lnTo>
                  <a:lnTo>
                    <a:pt x="178556" y="17159"/>
                  </a:lnTo>
                  <a:lnTo>
                    <a:pt x="224955" y="4419"/>
                  </a:lnTo>
                  <a:lnTo>
                    <a:pt x="274255" y="0"/>
                  </a:lnTo>
                  <a:lnTo>
                    <a:pt x="3440492" y="0"/>
                  </a:lnTo>
                  <a:lnTo>
                    <a:pt x="3489803" y="4419"/>
                  </a:lnTo>
                  <a:lnTo>
                    <a:pt x="3536214" y="17159"/>
                  </a:lnTo>
                  <a:lnTo>
                    <a:pt x="3578950" y="37446"/>
                  </a:lnTo>
                  <a:lnTo>
                    <a:pt x="3617236" y="64502"/>
                  </a:lnTo>
                  <a:lnTo>
                    <a:pt x="3650298" y="97553"/>
                  </a:lnTo>
                  <a:lnTo>
                    <a:pt x="3677361" y="135824"/>
                  </a:lnTo>
                  <a:lnTo>
                    <a:pt x="3697651" y="178537"/>
                  </a:lnTo>
                  <a:lnTo>
                    <a:pt x="3710392" y="224919"/>
                  </a:lnTo>
                  <a:lnTo>
                    <a:pt x="3714812" y="274192"/>
                  </a:lnTo>
                  <a:lnTo>
                    <a:pt x="3714812" y="1565910"/>
                  </a:lnTo>
                  <a:lnTo>
                    <a:pt x="3710392" y="1615221"/>
                  </a:lnTo>
                  <a:lnTo>
                    <a:pt x="3697651" y="1661632"/>
                  </a:lnTo>
                  <a:lnTo>
                    <a:pt x="3677361" y="1704368"/>
                  </a:lnTo>
                  <a:lnTo>
                    <a:pt x="3650298" y="1742654"/>
                  </a:lnTo>
                  <a:lnTo>
                    <a:pt x="3617236" y="1775716"/>
                  </a:lnTo>
                  <a:lnTo>
                    <a:pt x="3578950" y="1802779"/>
                  </a:lnTo>
                  <a:lnTo>
                    <a:pt x="3536214" y="1823068"/>
                  </a:lnTo>
                  <a:lnTo>
                    <a:pt x="3489803" y="1835810"/>
                  </a:lnTo>
                  <a:lnTo>
                    <a:pt x="3440492" y="1840229"/>
                  </a:lnTo>
                  <a:lnTo>
                    <a:pt x="274255" y="1840229"/>
                  </a:lnTo>
                  <a:lnTo>
                    <a:pt x="224955" y="1835810"/>
                  </a:lnTo>
                  <a:lnTo>
                    <a:pt x="178556" y="1823068"/>
                  </a:lnTo>
                  <a:lnTo>
                    <a:pt x="135830" y="1802779"/>
                  </a:lnTo>
                  <a:lnTo>
                    <a:pt x="97553" y="1775716"/>
                  </a:lnTo>
                  <a:lnTo>
                    <a:pt x="64499" y="1742654"/>
                  </a:lnTo>
                  <a:lnTo>
                    <a:pt x="37442" y="1704368"/>
                  </a:lnTo>
                  <a:lnTo>
                    <a:pt x="17157" y="1661632"/>
                  </a:lnTo>
                  <a:lnTo>
                    <a:pt x="4418" y="1615221"/>
                  </a:lnTo>
                  <a:lnTo>
                    <a:pt x="0" y="1565910"/>
                  </a:lnTo>
                  <a:lnTo>
                    <a:pt x="0" y="274192"/>
                  </a:ln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rgbClr val="003B83"/>
              </a:solidFill>
            </a:ln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C20CD025-D3B8-A194-FBFB-BE5CC6789716}"/>
                </a:ext>
              </a:extLst>
            </p:cNvPr>
            <p:cNvSpPr/>
            <p:nvPr/>
          </p:nvSpPr>
          <p:spPr>
            <a:xfrm>
              <a:off x="409471" y="1485652"/>
              <a:ext cx="2492375" cy="537210"/>
            </a:xfrm>
            <a:custGeom>
              <a:avLst/>
              <a:gdLst/>
              <a:ahLst/>
              <a:cxnLst/>
              <a:rect l="l" t="t" r="r" b="b"/>
              <a:pathLst>
                <a:path w="2492375" h="537210">
                  <a:moveTo>
                    <a:pt x="2491803" y="125730"/>
                  </a:moveTo>
                  <a:lnTo>
                    <a:pt x="2491790" y="0"/>
                  </a:lnTo>
                  <a:lnTo>
                    <a:pt x="2148840" y="0"/>
                  </a:lnTo>
                  <a:lnTo>
                    <a:pt x="1931733" y="0"/>
                  </a:lnTo>
                  <a:lnTo>
                    <a:pt x="445770" y="0"/>
                  </a:lnTo>
                  <a:lnTo>
                    <a:pt x="434340" y="0"/>
                  </a:lnTo>
                  <a:lnTo>
                    <a:pt x="283438" y="1270"/>
                  </a:lnTo>
                  <a:lnTo>
                    <a:pt x="223850" y="7899"/>
                  </a:lnTo>
                  <a:lnTo>
                    <a:pt x="171462" y="21361"/>
                  </a:lnTo>
                  <a:lnTo>
                    <a:pt x="126199" y="41224"/>
                  </a:lnTo>
                  <a:lnTo>
                    <a:pt x="87985" y="67017"/>
                  </a:lnTo>
                  <a:lnTo>
                    <a:pt x="56769" y="98298"/>
                  </a:lnTo>
                  <a:lnTo>
                    <a:pt x="32448" y="134594"/>
                  </a:lnTo>
                  <a:lnTo>
                    <a:pt x="14973" y="175475"/>
                  </a:lnTo>
                  <a:lnTo>
                    <a:pt x="4279" y="220459"/>
                  </a:lnTo>
                  <a:lnTo>
                    <a:pt x="279" y="269113"/>
                  </a:lnTo>
                  <a:lnTo>
                    <a:pt x="190" y="308610"/>
                  </a:lnTo>
                  <a:lnTo>
                    <a:pt x="0" y="308610"/>
                  </a:lnTo>
                  <a:lnTo>
                    <a:pt x="0" y="411480"/>
                  </a:lnTo>
                  <a:lnTo>
                    <a:pt x="0" y="537210"/>
                  </a:lnTo>
                  <a:lnTo>
                    <a:pt x="434340" y="537210"/>
                  </a:lnTo>
                  <a:lnTo>
                    <a:pt x="560070" y="537210"/>
                  </a:lnTo>
                  <a:lnTo>
                    <a:pt x="2046033" y="537210"/>
                  </a:lnTo>
                  <a:lnTo>
                    <a:pt x="2148840" y="537210"/>
                  </a:lnTo>
                  <a:lnTo>
                    <a:pt x="2148840" y="536409"/>
                  </a:lnTo>
                  <a:lnTo>
                    <a:pt x="2208339" y="535940"/>
                  </a:lnTo>
                  <a:lnTo>
                    <a:pt x="2267915" y="529285"/>
                  </a:lnTo>
                  <a:lnTo>
                    <a:pt x="2320290" y="515785"/>
                  </a:lnTo>
                  <a:lnTo>
                    <a:pt x="2365540" y="495909"/>
                  </a:lnTo>
                  <a:lnTo>
                    <a:pt x="2403741" y="470103"/>
                  </a:lnTo>
                  <a:lnTo>
                    <a:pt x="2434958" y="438810"/>
                  </a:lnTo>
                  <a:lnTo>
                    <a:pt x="2459253" y="402501"/>
                  </a:lnTo>
                  <a:lnTo>
                    <a:pt x="2476716" y="361619"/>
                  </a:lnTo>
                  <a:lnTo>
                    <a:pt x="2487409" y="316636"/>
                  </a:lnTo>
                  <a:lnTo>
                    <a:pt x="2491422" y="267970"/>
                  </a:lnTo>
                  <a:lnTo>
                    <a:pt x="2491524" y="228600"/>
                  </a:lnTo>
                  <a:lnTo>
                    <a:pt x="2491790" y="228600"/>
                  </a:lnTo>
                  <a:lnTo>
                    <a:pt x="2491790" y="130479"/>
                  </a:lnTo>
                  <a:lnTo>
                    <a:pt x="2491803" y="125730"/>
                  </a:lnTo>
                  <a:close/>
                </a:path>
              </a:pathLst>
            </a:custGeom>
            <a:solidFill>
              <a:srgbClr val="003B83"/>
            </a:solidFill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ECAF095F-CC73-0D03-D808-AAA69CD519C8}"/>
                </a:ext>
              </a:extLst>
            </p:cNvPr>
            <p:cNvSpPr txBox="1"/>
            <p:nvPr/>
          </p:nvSpPr>
          <p:spPr>
            <a:xfrm>
              <a:off x="573980" y="1557435"/>
              <a:ext cx="2228850" cy="1467709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23495">
                <a:lnSpc>
                  <a:spcPct val="100000"/>
                </a:lnSpc>
                <a:spcBef>
                  <a:spcPts val="345"/>
                </a:spcBef>
              </a:pPr>
              <a:r>
                <a:rPr spc="10" dirty="0">
                  <a:solidFill>
                    <a:srgbClr val="FFFFFF"/>
                  </a:solidFill>
                  <a:latin typeface="Arial"/>
                  <a:cs typeface="Arial"/>
                </a:rPr>
                <a:t>Roles</a:t>
              </a:r>
              <a:endParaRPr dirty="0">
                <a:latin typeface="Arial"/>
                <a:cs typeface="Arial"/>
              </a:endParaRPr>
            </a:p>
            <a:p>
              <a:pPr marL="153670" indent="-141605">
                <a:lnSpc>
                  <a:spcPct val="150000"/>
                </a:lnSpc>
                <a:spcBef>
                  <a:spcPts val="250"/>
                </a:spcBef>
                <a:buSzPct val="122000"/>
                <a:buChar char="•"/>
                <a:tabLst>
                  <a:tab pos="154305" algn="l"/>
                </a:tabLst>
              </a:pP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Product</a:t>
              </a:r>
              <a:r>
                <a:rPr sz="1600" spc="-6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spc="10" dirty="0">
                  <a:solidFill>
                    <a:srgbClr val="FFFFFF"/>
                  </a:solidFill>
                  <a:latin typeface="Arial"/>
                  <a:cs typeface="Arial"/>
                </a:rPr>
                <a:t>owner</a:t>
              </a:r>
              <a:endParaRPr sz="16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600" spc="10" dirty="0">
                  <a:solidFill>
                    <a:srgbClr val="FFFFFF"/>
                  </a:solidFill>
                  <a:latin typeface="Arial"/>
                  <a:cs typeface="Arial"/>
                </a:rPr>
                <a:t>Scrum</a:t>
              </a:r>
              <a:r>
                <a:rPr sz="1600" spc="-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master</a:t>
              </a:r>
              <a:endParaRPr lang="en-US" sz="1600" spc="5" dirty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lang="en-US" sz="1600" spc="5" dirty="0">
                  <a:solidFill>
                    <a:srgbClr val="FFFFFF"/>
                  </a:solidFill>
                  <a:latin typeface="Arial"/>
                  <a:cs typeface="Arial"/>
                </a:rPr>
                <a:t>Team</a:t>
              </a:r>
              <a:endParaRPr sz="16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41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BEC3-D639-25C0-42B4-48383392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01C3-F5FD-F4B4-0C9F-5B5B6C80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BEE3-4CD5-7334-3FE0-E355F0DF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52A961-310D-0A2D-D2ED-478AAD1DFB6B}"/>
              </a:ext>
            </a:extLst>
          </p:cNvPr>
          <p:cNvGrpSpPr/>
          <p:nvPr/>
        </p:nvGrpSpPr>
        <p:grpSpPr>
          <a:xfrm>
            <a:off x="105607" y="4531388"/>
            <a:ext cx="3141591" cy="1648357"/>
            <a:chOff x="2645009" y="2191506"/>
            <a:chExt cx="3141591" cy="1648357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14382001-5F3F-F500-26F2-FAA1D1B868CF}"/>
                </a:ext>
              </a:extLst>
            </p:cNvPr>
            <p:cNvSpPr/>
            <p:nvPr/>
          </p:nvSpPr>
          <p:spPr>
            <a:xfrm>
              <a:off x="2645009" y="2210435"/>
              <a:ext cx="3141591" cy="1629428"/>
            </a:xfrm>
            <a:custGeom>
              <a:avLst/>
              <a:gdLst/>
              <a:ahLst/>
              <a:cxnLst/>
              <a:rect l="l" t="t" r="r" b="b"/>
              <a:pathLst>
                <a:path w="3715385" h="1840229">
                  <a:moveTo>
                    <a:pt x="0" y="274192"/>
                  </a:moveTo>
                  <a:lnTo>
                    <a:pt x="4418" y="224919"/>
                  </a:lnTo>
                  <a:lnTo>
                    <a:pt x="17157" y="178537"/>
                  </a:lnTo>
                  <a:lnTo>
                    <a:pt x="37442" y="135824"/>
                  </a:lnTo>
                  <a:lnTo>
                    <a:pt x="64499" y="97553"/>
                  </a:lnTo>
                  <a:lnTo>
                    <a:pt x="97553" y="64502"/>
                  </a:lnTo>
                  <a:lnTo>
                    <a:pt x="135830" y="37446"/>
                  </a:lnTo>
                  <a:lnTo>
                    <a:pt x="178556" y="17159"/>
                  </a:lnTo>
                  <a:lnTo>
                    <a:pt x="224955" y="4419"/>
                  </a:lnTo>
                  <a:lnTo>
                    <a:pt x="274255" y="0"/>
                  </a:lnTo>
                  <a:lnTo>
                    <a:pt x="3440492" y="0"/>
                  </a:lnTo>
                  <a:lnTo>
                    <a:pt x="3489803" y="4419"/>
                  </a:lnTo>
                  <a:lnTo>
                    <a:pt x="3536214" y="17159"/>
                  </a:lnTo>
                  <a:lnTo>
                    <a:pt x="3578950" y="37446"/>
                  </a:lnTo>
                  <a:lnTo>
                    <a:pt x="3617236" y="64502"/>
                  </a:lnTo>
                  <a:lnTo>
                    <a:pt x="3650298" y="97553"/>
                  </a:lnTo>
                  <a:lnTo>
                    <a:pt x="3677361" y="135824"/>
                  </a:lnTo>
                  <a:lnTo>
                    <a:pt x="3697651" y="178537"/>
                  </a:lnTo>
                  <a:lnTo>
                    <a:pt x="3710392" y="224919"/>
                  </a:lnTo>
                  <a:lnTo>
                    <a:pt x="3714812" y="274192"/>
                  </a:lnTo>
                  <a:lnTo>
                    <a:pt x="3714812" y="1565910"/>
                  </a:lnTo>
                  <a:lnTo>
                    <a:pt x="3710392" y="1615221"/>
                  </a:lnTo>
                  <a:lnTo>
                    <a:pt x="3697651" y="1661632"/>
                  </a:lnTo>
                  <a:lnTo>
                    <a:pt x="3677361" y="1704368"/>
                  </a:lnTo>
                  <a:lnTo>
                    <a:pt x="3650298" y="1742654"/>
                  </a:lnTo>
                  <a:lnTo>
                    <a:pt x="3617236" y="1775716"/>
                  </a:lnTo>
                  <a:lnTo>
                    <a:pt x="3578950" y="1802779"/>
                  </a:lnTo>
                  <a:lnTo>
                    <a:pt x="3536214" y="1823068"/>
                  </a:lnTo>
                  <a:lnTo>
                    <a:pt x="3489803" y="1835810"/>
                  </a:lnTo>
                  <a:lnTo>
                    <a:pt x="3440492" y="1840229"/>
                  </a:lnTo>
                  <a:lnTo>
                    <a:pt x="274255" y="1840229"/>
                  </a:lnTo>
                  <a:lnTo>
                    <a:pt x="224955" y="1835810"/>
                  </a:lnTo>
                  <a:lnTo>
                    <a:pt x="178556" y="1823068"/>
                  </a:lnTo>
                  <a:lnTo>
                    <a:pt x="135830" y="1802779"/>
                  </a:lnTo>
                  <a:lnTo>
                    <a:pt x="97553" y="1775716"/>
                  </a:lnTo>
                  <a:lnTo>
                    <a:pt x="64499" y="1742654"/>
                  </a:lnTo>
                  <a:lnTo>
                    <a:pt x="37442" y="1704368"/>
                  </a:lnTo>
                  <a:lnTo>
                    <a:pt x="17157" y="1661632"/>
                  </a:lnTo>
                  <a:lnTo>
                    <a:pt x="4418" y="1615221"/>
                  </a:lnTo>
                  <a:lnTo>
                    <a:pt x="0" y="1565910"/>
                  </a:lnTo>
                  <a:lnTo>
                    <a:pt x="0" y="274192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003B83"/>
              </a:solidFill>
            </a:ln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7F673D88-2F88-554B-CF22-E921A59A5F2C}"/>
                </a:ext>
              </a:extLst>
            </p:cNvPr>
            <p:cNvSpPr/>
            <p:nvPr/>
          </p:nvSpPr>
          <p:spPr>
            <a:xfrm>
              <a:off x="2645009" y="2191506"/>
              <a:ext cx="2491740" cy="537210"/>
            </a:xfrm>
            <a:custGeom>
              <a:avLst/>
              <a:gdLst/>
              <a:ahLst/>
              <a:cxnLst/>
              <a:rect l="l" t="t" r="r" b="b"/>
              <a:pathLst>
                <a:path w="2491740" h="537210">
                  <a:moveTo>
                    <a:pt x="2491740" y="0"/>
                  </a:moveTo>
                  <a:lnTo>
                    <a:pt x="2148840" y="0"/>
                  </a:lnTo>
                  <a:lnTo>
                    <a:pt x="1931670" y="0"/>
                  </a:lnTo>
                  <a:lnTo>
                    <a:pt x="445770" y="0"/>
                  </a:lnTo>
                  <a:lnTo>
                    <a:pt x="434340" y="0"/>
                  </a:lnTo>
                  <a:lnTo>
                    <a:pt x="283464" y="1270"/>
                  </a:lnTo>
                  <a:lnTo>
                    <a:pt x="223875" y="7899"/>
                  </a:lnTo>
                  <a:lnTo>
                    <a:pt x="171488" y="21361"/>
                  </a:lnTo>
                  <a:lnTo>
                    <a:pt x="126212" y="41224"/>
                  </a:lnTo>
                  <a:lnTo>
                    <a:pt x="87998" y="67017"/>
                  </a:lnTo>
                  <a:lnTo>
                    <a:pt x="56756" y="98298"/>
                  </a:lnTo>
                  <a:lnTo>
                    <a:pt x="32435" y="134594"/>
                  </a:lnTo>
                  <a:lnTo>
                    <a:pt x="14960" y="175475"/>
                  </a:lnTo>
                  <a:lnTo>
                    <a:pt x="4254" y="220459"/>
                  </a:lnTo>
                  <a:lnTo>
                    <a:pt x="254" y="269113"/>
                  </a:lnTo>
                  <a:lnTo>
                    <a:pt x="228" y="304723"/>
                  </a:lnTo>
                  <a:lnTo>
                    <a:pt x="215" y="308610"/>
                  </a:lnTo>
                  <a:lnTo>
                    <a:pt x="0" y="308610"/>
                  </a:lnTo>
                  <a:lnTo>
                    <a:pt x="0" y="411480"/>
                  </a:lnTo>
                  <a:lnTo>
                    <a:pt x="0" y="537210"/>
                  </a:lnTo>
                  <a:lnTo>
                    <a:pt x="434340" y="537210"/>
                  </a:lnTo>
                  <a:lnTo>
                    <a:pt x="560070" y="537210"/>
                  </a:lnTo>
                  <a:lnTo>
                    <a:pt x="2045970" y="537210"/>
                  </a:lnTo>
                  <a:lnTo>
                    <a:pt x="2148840" y="537210"/>
                  </a:lnTo>
                  <a:lnTo>
                    <a:pt x="2148840" y="536409"/>
                  </a:lnTo>
                  <a:lnTo>
                    <a:pt x="2208276" y="535940"/>
                  </a:lnTo>
                  <a:lnTo>
                    <a:pt x="2267851" y="529285"/>
                  </a:lnTo>
                  <a:lnTo>
                    <a:pt x="2320239" y="515797"/>
                  </a:lnTo>
                  <a:lnTo>
                    <a:pt x="2365514" y="495935"/>
                  </a:lnTo>
                  <a:lnTo>
                    <a:pt x="2403729" y="470141"/>
                  </a:lnTo>
                  <a:lnTo>
                    <a:pt x="2434971" y="438861"/>
                  </a:lnTo>
                  <a:lnTo>
                    <a:pt x="2459291" y="402564"/>
                  </a:lnTo>
                  <a:lnTo>
                    <a:pt x="2476766" y="361670"/>
                  </a:lnTo>
                  <a:lnTo>
                    <a:pt x="2487472" y="316661"/>
                  </a:lnTo>
                  <a:lnTo>
                    <a:pt x="2491486" y="267970"/>
                  </a:lnTo>
                  <a:lnTo>
                    <a:pt x="2491549" y="228600"/>
                  </a:lnTo>
                  <a:lnTo>
                    <a:pt x="2491740" y="228600"/>
                  </a:lnTo>
                  <a:lnTo>
                    <a:pt x="2491740" y="125730"/>
                  </a:lnTo>
                  <a:lnTo>
                    <a:pt x="2491740" y="0"/>
                  </a:lnTo>
                  <a:close/>
                </a:path>
              </a:pathLst>
            </a:custGeom>
            <a:solidFill>
              <a:srgbClr val="003B83"/>
            </a:solidFill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E08B034A-628C-34A9-B966-FF9782744BCD}"/>
                </a:ext>
              </a:extLst>
            </p:cNvPr>
            <p:cNvSpPr txBox="1"/>
            <p:nvPr/>
          </p:nvSpPr>
          <p:spPr>
            <a:xfrm>
              <a:off x="2840559" y="2697453"/>
              <a:ext cx="256667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3670" indent="-141605">
                <a:lnSpc>
                  <a:spcPct val="150000"/>
                </a:lnSpc>
                <a:buSzPct val="122000"/>
                <a:buChar char="•"/>
                <a:tabLst>
                  <a:tab pos="154305" algn="l"/>
                </a:tabLst>
              </a:pP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Product</a:t>
              </a:r>
              <a:r>
                <a:rPr sz="1600" spc="-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spc="10" dirty="0">
                  <a:solidFill>
                    <a:srgbClr val="FFFFFF"/>
                  </a:solidFill>
                  <a:latin typeface="Arial"/>
                  <a:cs typeface="Arial"/>
                </a:rPr>
                <a:t>backlog</a:t>
              </a:r>
              <a:endParaRPr sz="16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Sprint</a:t>
              </a:r>
              <a:r>
                <a:rPr sz="160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backlog</a:t>
              </a:r>
              <a:endParaRPr sz="16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600" spc="10" dirty="0">
                  <a:solidFill>
                    <a:srgbClr val="FFFFFF"/>
                  </a:solidFill>
                  <a:latin typeface="Arial"/>
                  <a:cs typeface="Arial"/>
                </a:rPr>
                <a:t>Burndown</a:t>
              </a:r>
              <a:r>
                <a:rPr sz="1600" spc="-6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spc="5" dirty="0">
                  <a:solidFill>
                    <a:srgbClr val="FFFFFF"/>
                  </a:solidFill>
                  <a:latin typeface="Arial"/>
                  <a:cs typeface="Arial"/>
                </a:rPr>
                <a:t>charts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9" name="object 25">
              <a:extLst>
                <a:ext uri="{FF2B5EF4-FFF2-40B4-BE49-F238E27FC236}">
                  <a16:creationId xmlns:a16="http://schemas.microsoft.com/office/drawing/2014/main" id="{39EA7028-5CE6-FCD4-728F-80C8454F19FC}"/>
                </a:ext>
              </a:extLst>
            </p:cNvPr>
            <p:cNvSpPr txBox="1"/>
            <p:nvPr/>
          </p:nvSpPr>
          <p:spPr>
            <a:xfrm>
              <a:off x="2765334" y="2289570"/>
              <a:ext cx="1346835" cy="29367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pc="10" dirty="0">
                  <a:solidFill>
                    <a:srgbClr val="FFFFFF"/>
                  </a:solidFill>
                  <a:latin typeface="Arial"/>
                  <a:cs typeface="Arial"/>
                </a:rPr>
                <a:t>Artifacts</a:t>
              </a:r>
              <a:endParaRPr dirty="0">
                <a:latin typeface="Arial"/>
                <a:cs typeface="Arial"/>
              </a:endParaRPr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6D03AB-1020-ED06-3263-BB2A74D26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7F4956FF-9697-9717-14B6-566D3CF7DDAC}"/>
              </a:ext>
            </a:extLst>
          </p:cNvPr>
          <p:cNvSpPr/>
          <p:nvPr/>
        </p:nvSpPr>
        <p:spPr>
          <a:xfrm>
            <a:off x="2363663" y="294973"/>
            <a:ext cx="9223822" cy="4580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545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29</a:t>
            </a:fld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9FAA4-B5B5-1734-317A-4582615598FD}"/>
              </a:ext>
            </a:extLst>
          </p:cNvPr>
          <p:cNvGrpSpPr/>
          <p:nvPr/>
        </p:nvGrpSpPr>
        <p:grpSpPr>
          <a:xfrm>
            <a:off x="2860529" y="144201"/>
            <a:ext cx="2072640" cy="3569938"/>
            <a:chOff x="1484376" y="2555240"/>
            <a:chExt cx="2072640" cy="3569938"/>
          </a:xfrm>
        </p:grpSpPr>
        <p:sp>
          <p:nvSpPr>
            <p:cNvPr id="5" name="object 3"/>
            <p:cNvSpPr/>
            <p:nvPr/>
          </p:nvSpPr>
          <p:spPr>
            <a:xfrm>
              <a:off x="1484376" y="3504184"/>
              <a:ext cx="2072640" cy="711200"/>
            </a:xfrm>
            <a:custGeom>
              <a:avLst/>
              <a:gdLst/>
              <a:ahLst/>
              <a:cxnLst/>
              <a:rect l="l" t="t" r="r" b="b"/>
              <a:pathLst>
                <a:path w="1554480" h="533400">
                  <a:moveTo>
                    <a:pt x="0" y="0"/>
                  </a:moveTo>
                  <a:lnTo>
                    <a:pt x="1287780" y="0"/>
                  </a:lnTo>
                  <a:lnTo>
                    <a:pt x="1554480" y="266700"/>
                  </a:lnTo>
                  <a:lnTo>
                    <a:pt x="1287780" y="533400"/>
                  </a:lnTo>
                  <a:lnTo>
                    <a:pt x="0" y="533400"/>
                  </a:lnTo>
                  <a:lnTo>
                    <a:pt x="266700" y="2667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5F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4"/>
            <p:cNvSpPr txBox="1"/>
            <p:nvPr/>
          </p:nvSpPr>
          <p:spPr>
            <a:xfrm>
              <a:off x="1923965" y="3699934"/>
              <a:ext cx="1209887" cy="26332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1600" b="1" dirty="0">
                  <a:latin typeface="Arial"/>
                  <a:cs typeface="Arial"/>
                </a:rPr>
                <a:t>Daily</a:t>
              </a:r>
              <a:r>
                <a:rPr sz="1600" b="1" spc="-87" dirty="0">
                  <a:latin typeface="Arial"/>
                  <a:cs typeface="Arial"/>
                </a:rPr>
                <a:t> </a:t>
              </a:r>
              <a:r>
                <a:rPr sz="1600" b="1" spc="-7" dirty="0">
                  <a:latin typeface="Arial"/>
                  <a:cs typeface="Arial"/>
                </a:rPr>
                <a:t>Scrum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484376" y="2555240"/>
              <a:ext cx="2042499" cy="711200"/>
            </a:xfrm>
            <a:custGeom>
              <a:avLst/>
              <a:gdLst/>
              <a:ahLst/>
              <a:cxnLst/>
              <a:rect l="l" t="t" r="r" b="b"/>
              <a:pathLst>
                <a:path w="1316989" h="533400">
                  <a:moveTo>
                    <a:pt x="0" y="0"/>
                  </a:moveTo>
                  <a:lnTo>
                    <a:pt x="1050036" y="0"/>
                  </a:lnTo>
                  <a:lnTo>
                    <a:pt x="1316736" y="266700"/>
                  </a:lnTo>
                  <a:lnTo>
                    <a:pt x="1050036" y="533400"/>
                  </a:lnTo>
                  <a:lnTo>
                    <a:pt x="0" y="533400"/>
                  </a:lnTo>
                  <a:lnTo>
                    <a:pt x="266700" y="2667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5F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996863" y="2647357"/>
              <a:ext cx="1107356" cy="487313"/>
            </a:xfrm>
            <a:prstGeom prst="rect">
              <a:avLst/>
            </a:prstGeom>
          </p:spPr>
          <p:txBody>
            <a:bodyPr vert="horz" wrap="square" lIns="0" tIns="50800" rIns="0" bIns="0" rtlCol="0">
              <a:spAutoFit/>
            </a:bodyPr>
            <a:lstStyle/>
            <a:p>
              <a:pPr marL="16933" marR="6773" indent="135463">
                <a:lnSpc>
                  <a:spcPts val="1667"/>
                </a:lnSpc>
                <a:spcBef>
                  <a:spcPts val="400"/>
                </a:spcBef>
              </a:pPr>
              <a:r>
                <a:rPr sz="1600" b="1" dirty="0">
                  <a:latin typeface="Arial"/>
                  <a:cs typeface="Arial"/>
                </a:rPr>
                <a:t>Sprint  Pl</a:t>
              </a:r>
              <a:r>
                <a:rPr sz="1600" b="1" spc="7" dirty="0">
                  <a:latin typeface="Arial"/>
                  <a:cs typeface="Arial"/>
                </a:rPr>
                <a:t>a</a:t>
              </a:r>
              <a:r>
                <a:rPr sz="1600" b="1" dirty="0">
                  <a:latin typeface="Arial"/>
                  <a:cs typeface="Arial"/>
                </a:rPr>
                <a:t>nning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484376" y="4438998"/>
              <a:ext cx="2072640" cy="713740"/>
            </a:xfrm>
            <a:custGeom>
              <a:avLst/>
              <a:gdLst/>
              <a:ahLst/>
              <a:cxnLst/>
              <a:rect l="l" t="t" r="r" b="b"/>
              <a:pathLst>
                <a:path w="1333500" h="535304">
                  <a:moveTo>
                    <a:pt x="0" y="0"/>
                  </a:moveTo>
                  <a:lnTo>
                    <a:pt x="1066038" y="0"/>
                  </a:lnTo>
                  <a:lnTo>
                    <a:pt x="1333500" y="267462"/>
                  </a:lnTo>
                  <a:lnTo>
                    <a:pt x="1066038" y="534924"/>
                  </a:lnTo>
                  <a:lnTo>
                    <a:pt x="0" y="534924"/>
                  </a:lnTo>
                  <a:lnTo>
                    <a:pt x="267462" y="26746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5F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2"/>
            <p:cNvSpPr txBox="1"/>
            <p:nvPr/>
          </p:nvSpPr>
          <p:spPr>
            <a:xfrm>
              <a:off x="2210139" y="4611113"/>
              <a:ext cx="732367" cy="487313"/>
            </a:xfrm>
            <a:prstGeom prst="rect">
              <a:avLst/>
            </a:prstGeom>
          </p:spPr>
          <p:txBody>
            <a:bodyPr vert="horz" wrap="square" lIns="0" tIns="50800" rIns="0" bIns="0" rtlCol="0">
              <a:spAutoFit/>
            </a:bodyPr>
            <a:lstStyle/>
            <a:p>
              <a:pPr marL="16933" marR="6773" indent="58419">
                <a:lnSpc>
                  <a:spcPts val="1667"/>
                </a:lnSpc>
                <a:spcBef>
                  <a:spcPts val="400"/>
                </a:spcBef>
              </a:pPr>
              <a:r>
                <a:rPr sz="1600" b="1" dirty="0">
                  <a:latin typeface="Arial"/>
                  <a:cs typeface="Arial"/>
                </a:rPr>
                <a:t>Sprint  </a:t>
              </a:r>
              <a:r>
                <a:rPr sz="1600" b="1" spc="-7" dirty="0">
                  <a:latin typeface="Arial"/>
                  <a:cs typeface="Arial"/>
                </a:rPr>
                <a:t>Re</a:t>
              </a:r>
              <a:r>
                <a:rPr sz="1600" b="1" spc="-33" dirty="0">
                  <a:latin typeface="Arial"/>
                  <a:cs typeface="Arial"/>
                </a:rPr>
                <a:t>v</a:t>
              </a:r>
              <a:r>
                <a:rPr sz="1600" b="1" dirty="0">
                  <a:latin typeface="Arial"/>
                  <a:cs typeface="Arial"/>
                </a:rPr>
                <a:t>i</a:t>
              </a:r>
              <a:r>
                <a:rPr sz="1600" b="1" spc="7" dirty="0">
                  <a:latin typeface="Arial"/>
                  <a:cs typeface="Arial"/>
                </a:rPr>
                <a:t>e</a:t>
              </a:r>
              <a:r>
                <a:rPr sz="1600" b="1" dirty="0">
                  <a:latin typeface="Arial"/>
                  <a:cs typeface="Arial"/>
                </a:rPr>
                <a:t>w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1484376" y="5413978"/>
              <a:ext cx="2072640" cy="711200"/>
            </a:xfrm>
            <a:custGeom>
              <a:avLst/>
              <a:gdLst/>
              <a:ahLst/>
              <a:cxnLst/>
              <a:rect l="l" t="t" r="r" b="b"/>
              <a:pathLst>
                <a:path w="1658620" h="533400">
                  <a:moveTo>
                    <a:pt x="0" y="0"/>
                  </a:moveTo>
                  <a:lnTo>
                    <a:pt x="1391412" y="0"/>
                  </a:lnTo>
                  <a:lnTo>
                    <a:pt x="1658112" y="266699"/>
                  </a:lnTo>
                  <a:lnTo>
                    <a:pt x="1391412" y="533399"/>
                  </a:lnTo>
                  <a:lnTo>
                    <a:pt x="0" y="533399"/>
                  </a:lnTo>
                  <a:lnTo>
                    <a:pt x="266700" y="26669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E15F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4"/>
            <p:cNvSpPr txBox="1"/>
            <p:nvPr/>
          </p:nvSpPr>
          <p:spPr>
            <a:xfrm>
              <a:off x="1996864" y="5547869"/>
              <a:ext cx="1375833" cy="487313"/>
            </a:xfrm>
            <a:prstGeom prst="rect">
              <a:avLst/>
            </a:prstGeom>
          </p:spPr>
          <p:txBody>
            <a:bodyPr vert="horz" wrap="square" lIns="0" tIns="50800" rIns="0" bIns="0" rtlCol="0">
              <a:spAutoFit/>
            </a:bodyPr>
            <a:lstStyle/>
            <a:p>
              <a:pPr marL="16933" marR="6773" indent="377604">
                <a:lnSpc>
                  <a:spcPts val="1667"/>
                </a:lnSpc>
                <a:spcBef>
                  <a:spcPts val="400"/>
                </a:spcBef>
              </a:pPr>
              <a:r>
                <a:rPr sz="1600" b="1" dirty="0">
                  <a:latin typeface="Arial"/>
                  <a:cs typeface="Arial"/>
                </a:rPr>
                <a:t>Sprint  </a:t>
              </a:r>
              <a:r>
                <a:rPr sz="1600" b="1" spc="-7" dirty="0">
                  <a:latin typeface="Arial"/>
                  <a:cs typeface="Arial"/>
                </a:rPr>
                <a:t>Retros</a:t>
              </a:r>
              <a:r>
                <a:rPr sz="1600" b="1" dirty="0">
                  <a:latin typeface="Arial"/>
                  <a:cs typeface="Arial"/>
                </a:rPr>
                <a:t>pe</a:t>
              </a:r>
              <a:r>
                <a:rPr sz="1600" b="1" spc="-7" dirty="0">
                  <a:latin typeface="Arial"/>
                  <a:cs typeface="Arial"/>
                </a:rPr>
                <a:t>c</a:t>
              </a:r>
              <a:r>
                <a:rPr sz="1600" b="1" dirty="0">
                  <a:latin typeface="Arial"/>
                  <a:cs typeface="Arial"/>
                </a:rPr>
                <a:t>ti</a:t>
              </a:r>
              <a:r>
                <a:rPr sz="1600" b="1" spc="-33" dirty="0">
                  <a:latin typeface="Arial"/>
                  <a:cs typeface="Arial"/>
                </a:rPr>
                <a:t>v</a:t>
              </a:r>
              <a:r>
                <a:rPr sz="1600" b="1" spc="-7" dirty="0">
                  <a:latin typeface="Arial"/>
                  <a:cs typeface="Arial"/>
                </a:rPr>
                <a:t>e</a:t>
              </a:r>
              <a:endParaRPr sz="1600">
                <a:latin typeface="Arial"/>
                <a:cs typeface="Arial"/>
              </a:endParaRPr>
            </a:p>
          </p:txBody>
        </p:sp>
      </p:grpSp>
      <p:sp>
        <p:nvSpPr>
          <p:cNvPr id="17" name="object 15"/>
          <p:cNvSpPr txBox="1"/>
          <p:nvPr/>
        </p:nvSpPr>
        <p:spPr>
          <a:xfrm>
            <a:off x="5166481" y="1199435"/>
            <a:ext cx="24553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7" dirty="0">
                <a:latin typeface="Trebuchet MS"/>
                <a:cs typeface="Trebuchet MS"/>
              </a:rPr>
              <a:t>How </a:t>
            </a:r>
            <a:r>
              <a:rPr sz="2400" spc="-73" dirty="0">
                <a:latin typeface="Trebuchet MS"/>
                <a:cs typeface="Trebuchet MS"/>
              </a:rPr>
              <a:t>are </a:t>
            </a:r>
            <a:r>
              <a:rPr sz="2400" spc="-140" dirty="0">
                <a:latin typeface="Trebuchet MS"/>
                <a:cs typeface="Trebuchet MS"/>
              </a:rPr>
              <a:t>we</a:t>
            </a:r>
            <a:r>
              <a:rPr sz="2400" spc="-272" dirty="0">
                <a:latin typeface="Trebuchet MS"/>
                <a:cs typeface="Trebuchet MS"/>
              </a:rPr>
              <a:t> </a:t>
            </a:r>
            <a:r>
              <a:rPr sz="2400" spc="7" dirty="0">
                <a:latin typeface="Trebuchet MS"/>
                <a:cs typeface="Trebuchet MS"/>
              </a:rPr>
              <a:t>doing?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5170546" y="349821"/>
            <a:ext cx="22157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7" dirty="0">
                <a:latin typeface="Trebuchet MS"/>
                <a:cs typeface="Trebuchet MS"/>
              </a:rPr>
              <a:t>How </a:t>
            </a:r>
            <a:r>
              <a:rPr sz="2400" spc="-47" dirty="0">
                <a:latin typeface="Trebuchet MS"/>
                <a:cs typeface="Trebuchet MS"/>
              </a:rPr>
              <a:t>do </a:t>
            </a:r>
            <a:r>
              <a:rPr sz="2400" spc="-147" dirty="0">
                <a:latin typeface="Trebuchet MS"/>
                <a:cs typeface="Trebuchet MS"/>
              </a:rPr>
              <a:t>we </a:t>
            </a:r>
            <a:r>
              <a:rPr sz="2400" spc="-47" dirty="0">
                <a:latin typeface="Trebuchet MS"/>
                <a:cs typeface="Trebuchet MS"/>
              </a:rPr>
              <a:t>do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13" dirty="0">
                <a:latin typeface="Trebuchet MS"/>
                <a:cs typeface="Trebuchet MS"/>
              </a:rPr>
              <a:t>it?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1" name="object 19"/>
          <p:cNvSpPr txBox="1"/>
          <p:nvPr/>
        </p:nvSpPr>
        <p:spPr>
          <a:xfrm>
            <a:off x="5166481" y="2195451"/>
            <a:ext cx="22910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7" dirty="0">
                <a:latin typeface="Trebuchet MS"/>
                <a:cs typeface="Trebuchet MS"/>
              </a:rPr>
              <a:t>How </a:t>
            </a:r>
            <a:r>
              <a:rPr sz="2400" spc="-80" dirty="0">
                <a:latin typeface="Trebuchet MS"/>
                <a:cs typeface="Trebuchet MS"/>
              </a:rPr>
              <a:t>did </a:t>
            </a:r>
            <a:r>
              <a:rPr sz="2400" spc="-140" dirty="0">
                <a:latin typeface="Trebuchet MS"/>
                <a:cs typeface="Trebuchet MS"/>
              </a:rPr>
              <a:t>we </a:t>
            </a:r>
            <a:r>
              <a:rPr sz="2400" spc="-47" dirty="0">
                <a:latin typeface="Trebuchet MS"/>
                <a:cs typeface="Trebuchet MS"/>
              </a:rPr>
              <a:t>do</a:t>
            </a:r>
            <a:r>
              <a:rPr sz="2400" spc="-233" dirty="0">
                <a:latin typeface="Trebuchet MS"/>
                <a:cs typeface="Trebuchet MS"/>
              </a:rPr>
              <a:t> </a:t>
            </a:r>
            <a:r>
              <a:rPr sz="2400" spc="-13" dirty="0">
                <a:latin typeface="Trebuchet MS"/>
                <a:cs typeface="Trebuchet MS"/>
              </a:rPr>
              <a:t>it?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5166481" y="3191467"/>
            <a:ext cx="28126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7" dirty="0">
                <a:latin typeface="Trebuchet MS"/>
                <a:cs typeface="Trebuchet MS"/>
              </a:rPr>
              <a:t>How </a:t>
            </a:r>
            <a:r>
              <a:rPr sz="2400" spc="-47" dirty="0">
                <a:latin typeface="Trebuchet MS"/>
                <a:cs typeface="Trebuchet MS"/>
              </a:rPr>
              <a:t>do </a:t>
            </a:r>
            <a:r>
              <a:rPr sz="2400" spc="-147" dirty="0">
                <a:latin typeface="Trebuchet MS"/>
                <a:cs typeface="Trebuchet MS"/>
              </a:rPr>
              <a:t>we </a:t>
            </a:r>
            <a:r>
              <a:rPr sz="2400" spc="-47" dirty="0">
                <a:latin typeface="Trebuchet MS"/>
                <a:cs typeface="Trebuchet MS"/>
              </a:rPr>
              <a:t>do</a:t>
            </a:r>
            <a:r>
              <a:rPr sz="2400" spc="-247" dirty="0">
                <a:latin typeface="Trebuchet MS"/>
                <a:cs typeface="Trebuchet MS"/>
              </a:rPr>
              <a:t> </a:t>
            </a:r>
            <a:r>
              <a:rPr sz="2400" spc="-73" dirty="0">
                <a:latin typeface="Trebuchet MS"/>
                <a:cs typeface="Trebuchet MS"/>
              </a:rPr>
              <a:t>better?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3" name="object 4"/>
          <p:cNvGrpSpPr/>
          <p:nvPr/>
        </p:nvGrpSpPr>
        <p:grpSpPr>
          <a:xfrm>
            <a:off x="8445733" y="263979"/>
            <a:ext cx="3390900" cy="3411220"/>
            <a:chOff x="5401055" y="1438924"/>
            <a:chExt cx="2543175" cy="2558415"/>
          </a:xfrm>
        </p:grpSpPr>
        <p:sp>
          <p:nvSpPr>
            <p:cNvPr id="24" name="object 5"/>
            <p:cNvSpPr/>
            <p:nvPr/>
          </p:nvSpPr>
          <p:spPr>
            <a:xfrm>
              <a:off x="5401055" y="1438924"/>
              <a:ext cx="2538418" cy="25579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6"/>
            <p:cNvSpPr/>
            <p:nvPr/>
          </p:nvSpPr>
          <p:spPr>
            <a:xfrm>
              <a:off x="5565457" y="3016285"/>
              <a:ext cx="2000250" cy="772160"/>
            </a:xfrm>
            <a:custGeom>
              <a:avLst/>
              <a:gdLst/>
              <a:ahLst/>
              <a:cxnLst/>
              <a:rect l="l" t="t" r="r" b="b"/>
              <a:pathLst>
                <a:path w="2000250" h="772160">
                  <a:moveTo>
                    <a:pt x="1814525" y="0"/>
                  </a:moveTo>
                  <a:lnTo>
                    <a:pt x="1254908" y="114832"/>
                  </a:lnTo>
                  <a:lnTo>
                    <a:pt x="761690" y="231175"/>
                  </a:lnTo>
                  <a:lnTo>
                    <a:pt x="472102" y="225123"/>
                  </a:lnTo>
                  <a:lnTo>
                    <a:pt x="0" y="772083"/>
                  </a:lnTo>
                  <a:lnTo>
                    <a:pt x="616896" y="699554"/>
                  </a:lnTo>
                  <a:lnTo>
                    <a:pt x="906496" y="577172"/>
                  </a:lnTo>
                  <a:lnTo>
                    <a:pt x="1265421" y="627026"/>
                  </a:lnTo>
                  <a:lnTo>
                    <a:pt x="1444909" y="531847"/>
                  </a:lnTo>
                  <a:lnTo>
                    <a:pt x="1511283" y="380750"/>
                  </a:lnTo>
                  <a:lnTo>
                    <a:pt x="1283535" y="353558"/>
                  </a:lnTo>
                  <a:lnTo>
                    <a:pt x="1006044" y="391332"/>
                  </a:lnTo>
                  <a:lnTo>
                    <a:pt x="1265421" y="252327"/>
                  </a:lnTo>
                  <a:lnTo>
                    <a:pt x="1698371" y="114832"/>
                  </a:lnTo>
                  <a:lnTo>
                    <a:pt x="1960826" y="191891"/>
                  </a:lnTo>
                  <a:lnTo>
                    <a:pt x="1999967" y="25694"/>
                  </a:lnTo>
                  <a:lnTo>
                    <a:pt x="1814525" y="0"/>
                  </a:lnTo>
                  <a:close/>
                </a:path>
              </a:pathLst>
            </a:custGeom>
            <a:solidFill>
              <a:srgbClr val="53422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7"/>
            <p:cNvSpPr/>
            <p:nvPr/>
          </p:nvSpPr>
          <p:spPr>
            <a:xfrm>
              <a:off x="5401055" y="1564288"/>
              <a:ext cx="2542978" cy="24325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CD7D7-7799-F728-28DF-F9A7763804A6}"/>
              </a:ext>
            </a:extLst>
          </p:cNvPr>
          <p:cNvGrpSpPr/>
          <p:nvPr/>
        </p:nvGrpSpPr>
        <p:grpSpPr>
          <a:xfrm>
            <a:off x="158527" y="4446986"/>
            <a:ext cx="3141591" cy="1707817"/>
            <a:chOff x="5824329" y="1021935"/>
            <a:chExt cx="3141591" cy="1707817"/>
          </a:xfrm>
        </p:grpSpPr>
        <p:sp>
          <p:nvSpPr>
            <p:cNvPr id="3" name="object 7">
              <a:extLst>
                <a:ext uri="{FF2B5EF4-FFF2-40B4-BE49-F238E27FC236}">
                  <a16:creationId xmlns:a16="http://schemas.microsoft.com/office/drawing/2014/main" id="{52B9D54E-A632-6350-D3DE-BC10D7205B11}"/>
                </a:ext>
              </a:extLst>
            </p:cNvPr>
            <p:cNvSpPr/>
            <p:nvPr/>
          </p:nvSpPr>
          <p:spPr>
            <a:xfrm>
              <a:off x="5824329" y="1032486"/>
              <a:ext cx="3141591" cy="1696230"/>
            </a:xfrm>
            <a:custGeom>
              <a:avLst/>
              <a:gdLst/>
              <a:ahLst/>
              <a:cxnLst/>
              <a:rect l="l" t="t" r="r" b="b"/>
              <a:pathLst>
                <a:path w="3715385" h="1840229">
                  <a:moveTo>
                    <a:pt x="0" y="274192"/>
                  </a:moveTo>
                  <a:lnTo>
                    <a:pt x="4418" y="224919"/>
                  </a:lnTo>
                  <a:lnTo>
                    <a:pt x="17157" y="178537"/>
                  </a:lnTo>
                  <a:lnTo>
                    <a:pt x="37442" y="135824"/>
                  </a:lnTo>
                  <a:lnTo>
                    <a:pt x="64499" y="97553"/>
                  </a:lnTo>
                  <a:lnTo>
                    <a:pt x="97553" y="64502"/>
                  </a:lnTo>
                  <a:lnTo>
                    <a:pt x="135830" y="37446"/>
                  </a:lnTo>
                  <a:lnTo>
                    <a:pt x="178556" y="17159"/>
                  </a:lnTo>
                  <a:lnTo>
                    <a:pt x="224955" y="4419"/>
                  </a:lnTo>
                  <a:lnTo>
                    <a:pt x="274255" y="0"/>
                  </a:lnTo>
                  <a:lnTo>
                    <a:pt x="3440492" y="0"/>
                  </a:lnTo>
                  <a:lnTo>
                    <a:pt x="3489803" y="4419"/>
                  </a:lnTo>
                  <a:lnTo>
                    <a:pt x="3536214" y="17159"/>
                  </a:lnTo>
                  <a:lnTo>
                    <a:pt x="3578950" y="37446"/>
                  </a:lnTo>
                  <a:lnTo>
                    <a:pt x="3617236" y="64502"/>
                  </a:lnTo>
                  <a:lnTo>
                    <a:pt x="3650298" y="97553"/>
                  </a:lnTo>
                  <a:lnTo>
                    <a:pt x="3677361" y="135824"/>
                  </a:lnTo>
                  <a:lnTo>
                    <a:pt x="3697651" y="178537"/>
                  </a:lnTo>
                  <a:lnTo>
                    <a:pt x="3710392" y="224919"/>
                  </a:lnTo>
                  <a:lnTo>
                    <a:pt x="3714812" y="274192"/>
                  </a:lnTo>
                  <a:lnTo>
                    <a:pt x="3714812" y="1565910"/>
                  </a:lnTo>
                  <a:lnTo>
                    <a:pt x="3710392" y="1615221"/>
                  </a:lnTo>
                  <a:lnTo>
                    <a:pt x="3697651" y="1661632"/>
                  </a:lnTo>
                  <a:lnTo>
                    <a:pt x="3677361" y="1704368"/>
                  </a:lnTo>
                  <a:lnTo>
                    <a:pt x="3650298" y="1742654"/>
                  </a:lnTo>
                  <a:lnTo>
                    <a:pt x="3617236" y="1775716"/>
                  </a:lnTo>
                  <a:lnTo>
                    <a:pt x="3578950" y="1802779"/>
                  </a:lnTo>
                  <a:lnTo>
                    <a:pt x="3536214" y="1823068"/>
                  </a:lnTo>
                  <a:lnTo>
                    <a:pt x="3489803" y="1835810"/>
                  </a:lnTo>
                  <a:lnTo>
                    <a:pt x="3440492" y="1840229"/>
                  </a:lnTo>
                  <a:lnTo>
                    <a:pt x="274255" y="1840229"/>
                  </a:lnTo>
                  <a:lnTo>
                    <a:pt x="224955" y="1835810"/>
                  </a:lnTo>
                  <a:lnTo>
                    <a:pt x="178556" y="1823068"/>
                  </a:lnTo>
                  <a:lnTo>
                    <a:pt x="135830" y="1802779"/>
                  </a:lnTo>
                  <a:lnTo>
                    <a:pt x="97553" y="1775716"/>
                  </a:lnTo>
                  <a:lnTo>
                    <a:pt x="64499" y="1742654"/>
                  </a:lnTo>
                  <a:lnTo>
                    <a:pt x="37442" y="1704368"/>
                  </a:lnTo>
                  <a:lnTo>
                    <a:pt x="17157" y="1661632"/>
                  </a:lnTo>
                  <a:lnTo>
                    <a:pt x="4418" y="1615221"/>
                  </a:lnTo>
                  <a:lnTo>
                    <a:pt x="0" y="1565910"/>
                  </a:lnTo>
                  <a:lnTo>
                    <a:pt x="0" y="274192"/>
                  </a:lnTo>
                  <a:close/>
                </a:path>
              </a:pathLst>
            </a:custGeom>
            <a:solidFill>
              <a:srgbClr val="00B0F0"/>
            </a:solidFill>
            <a:ln w="25400">
              <a:solidFill>
                <a:srgbClr val="003B83"/>
              </a:solidFill>
            </a:ln>
          </p:spPr>
          <p:txBody>
            <a:bodyPr wrap="square" lIns="0" tIns="0" rIns="0" bIns="0" rtlCol="0"/>
            <a:lstStyle/>
            <a:p>
              <a:endParaRPr sz="1100" dirty="0"/>
            </a:p>
          </p:txBody>
        </p:sp>
        <p:sp>
          <p:nvSpPr>
            <p:cNvPr id="4" name="object 16">
              <a:extLst>
                <a:ext uri="{FF2B5EF4-FFF2-40B4-BE49-F238E27FC236}">
                  <a16:creationId xmlns:a16="http://schemas.microsoft.com/office/drawing/2014/main" id="{C6545574-0E55-7EB4-C00A-EDA652F6CB97}"/>
                </a:ext>
              </a:extLst>
            </p:cNvPr>
            <p:cNvSpPr txBox="1"/>
            <p:nvPr/>
          </p:nvSpPr>
          <p:spPr>
            <a:xfrm>
              <a:off x="6000386" y="1477037"/>
              <a:ext cx="2887306" cy="12527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3670" indent="-141605">
                <a:lnSpc>
                  <a:spcPct val="150000"/>
                </a:lnSpc>
                <a:buSzPct val="122000"/>
                <a:buChar char="•"/>
                <a:tabLst>
                  <a:tab pos="154305" algn="l"/>
                </a:tabLst>
              </a:pP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Sprint</a:t>
              </a:r>
              <a:r>
                <a:rPr sz="140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planning</a:t>
              </a:r>
              <a:endParaRPr sz="14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400" spc="10" dirty="0">
                  <a:solidFill>
                    <a:srgbClr val="FFFFFF"/>
                  </a:solidFill>
                  <a:latin typeface="Arial"/>
                  <a:cs typeface="Arial"/>
                </a:rPr>
                <a:t>Daily</a:t>
              </a: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10" dirty="0">
                  <a:solidFill>
                    <a:srgbClr val="FFFFFF"/>
                  </a:solidFill>
                  <a:latin typeface="Arial"/>
                  <a:cs typeface="Arial"/>
                </a:rPr>
                <a:t>scrum</a:t>
              </a:r>
              <a:endParaRPr sz="14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Sprint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review</a:t>
              </a:r>
              <a:endParaRPr sz="1400" dirty="0">
                <a:latin typeface="Arial"/>
                <a:cs typeface="Arial"/>
              </a:endParaRPr>
            </a:p>
            <a:p>
              <a:pPr marL="153035" indent="-140970">
                <a:lnSpc>
                  <a:spcPct val="150000"/>
                </a:lnSpc>
                <a:buSzPct val="122000"/>
                <a:buChar char="•"/>
                <a:tabLst>
                  <a:tab pos="153670" algn="l"/>
                </a:tabLst>
              </a:pP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Sprint</a:t>
              </a:r>
              <a:r>
                <a:rPr sz="1400" spc="-4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5" dirty="0">
                  <a:solidFill>
                    <a:srgbClr val="FFFFFF"/>
                  </a:solidFill>
                  <a:latin typeface="Arial"/>
                  <a:cs typeface="Arial"/>
                </a:rPr>
                <a:t>retrospective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40B59CAB-BFE1-456D-37AB-E2CEF6F3955D}"/>
                </a:ext>
              </a:extLst>
            </p:cNvPr>
            <p:cNvSpPr/>
            <p:nvPr/>
          </p:nvSpPr>
          <p:spPr>
            <a:xfrm>
              <a:off x="5831256" y="1021935"/>
              <a:ext cx="2491740" cy="537210"/>
            </a:xfrm>
            <a:custGeom>
              <a:avLst/>
              <a:gdLst/>
              <a:ahLst/>
              <a:cxnLst/>
              <a:rect l="l" t="t" r="r" b="b"/>
              <a:pathLst>
                <a:path w="2491740" h="537210">
                  <a:moveTo>
                    <a:pt x="2491740" y="0"/>
                  </a:moveTo>
                  <a:lnTo>
                    <a:pt x="2148840" y="0"/>
                  </a:lnTo>
                  <a:lnTo>
                    <a:pt x="1931670" y="0"/>
                  </a:lnTo>
                  <a:lnTo>
                    <a:pt x="445770" y="0"/>
                  </a:lnTo>
                  <a:lnTo>
                    <a:pt x="434340" y="0"/>
                  </a:lnTo>
                  <a:lnTo>
                    <a:pt x="283337" y="1270"/>
                  </a:lnTo>
                  <a:lnTo>
                    <a:pt x="223786" y="7899"/>
                  </a:lnTo>
                  <a:lnTo>
                    <a:pt x="171424" y="21361"/>
                  </a:lnTo>
                  <a:lnTo>
                    <a:pt x="126174" y="41224"/>
                  </a:lnTo>
                  <a:lnTo>
                    <a:pt x="87972" y="67017"/>
                  </a:lnTo>
                  <a:lnTo>
                    <a:pt x="56756" y="98298"/>
                  </a:lnTo>
                  <a:lnTo>
                    <a:pt x="32435" y="134594"/>
                  </a:lnTo>
                  <a:lnTo>
                    <a:pt x="14960" y="175475"/>
                  </a:lnTo>
                  <a:lnTo>
                    <a:pt x="4254" y="220459"/>
                  </a:lnTo>
                  <a:lnTo>
                    <a:pt x="254" y="269113"/>
                  </a:lnTo>
                  <a:lnTo>
                    <a:pt x="177" y="308610"/>
                  </a:lnTo>
                  <a:lnTo>
                    <a:pt x="0" y="308610"/>
                  </a:lnTo>
                  <a:lnTo>
                    <a:pt x="0" y="411480"/>
                  </a:lnTo>
                  <a:lnTo>
                    <a:pt x="0" y="537210"/>
                  </a:lnTo>
                  <a:lnTo>
                    <a:pt x="434340" y="537210"/>
                  </a:lnTo>
                  <a:lnTo>
                    <a:pt x="560070" y="537210"/>
                  </a:lnTo>
                  <a:lnTo>
                    <a:pt x="2045970" y="537210"/>
                  </a:lnTo>
                  <a:lnTo>
                    <a:pt x="2148840" y="537210"/>
                  </a:lnTo>
                  <a:lnTo>
                    <a:pt x="2148840" y="536409"/>
                  </a:lnTo>
                  <a:lnTo>
                    <a:pt x="2208276" y="535940"/>
                  </a:lnTo>
                  <a:lnTo>
                    <a:pt x="2267851" y="529285"/>
                  </a:lnTo>
                  <a:lnTo>
                    <a:pt x="2320239" y="515785"/>
                  </a:lnTo>
                  <a:lnTo>
                    <a:pt x="2365514" y="495909"/>
                  </a:lnTo>
                  <a:lnTo>
                    <a:pt x="2403716" y="470103"/>
                  </a:lnTo>
                  <a:lnTo>
                    <a:pt x="2434945" y="438810"/>
                  </a:lnTo>
                  <a:lnTo>
                    <a:pt x="2459253" y="402501"/>
                  </a:lnTo>
                  <a:lnTo>
                    <a:pt x="2476703" y="361619"/>
                  </a:lnTo>
                  <a:lnTo>
                    <a:pt x="2487384" y="316636"/>
                  </a:lnTo>
                  <a:lnTo>
                    <a:pt x="2491359" y="267970"/>
                  </a:lnTo>
                  <a:lnTo>
                    <a:pt x="2491460" y="228600"/>
                  </a:lnTo>
                  <a:lnTo>
                    <a:pt x="2491740" y="228600"/>
                  </a:lnTo>
                  <a:lnTo>
                    <a:pt x="2491740" y="125730"/>
                  </a:lnTo>
                  <a:lnTo>
                    <a:pt x="2491740" y="0"/>
                  </a:lnTo>
                  <a:close/>
                </a:path>
              </a:pathLst>
            </a:custGeom>
            <a:solidFill>
              <a:srgbClr val="003B83"/>
            </a:solidFill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1717DE2C-44FF-B868-6EDE-D2BF3066DF9E}"/>
                </a:ext>
              </a:extLst>
            </p:cNvPr>
            <p:cNvSpPr txBox="1"/>
            <p:nvPr/>
          </p:nvSpPr>
          <p:spPr>
            <a:xfrm>
              <a:off x="6000386" y="1172736"/>
              <a:ext cx="1995805" cy="29367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pc="10" dirty="0">
                  <a:solidFill>
                    <a:srgbClr val="FFFFFF"/>
                  </a:solidFill>
                  <a:latin typeface="Arial"/>
                  <a:cs typeface="Arial"/>
                </a:rPr>
                <a:t>Ceremonies</a:t>
              </a:r>
              <a:endParaRPr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18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E970-510C-4031-AE17-FF5C2C9E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9AC2-DFD6-4799-A627-45857949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031A0-3A57-4E32-87CD-BD5A0B2FD35B}"/>
              </a:ext>
            </a:extLst>
          </p:cNvPr>
          <p:cNvSpPr txBox="1"/>
          <p:nvPr/>
        </p:nvSpPr>
        <p:spPr>
          <a:xfrm>
            <a:off x="838200" y="4790369"/>
            <a:ext cx="303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Ms. Narmada Gamage</a:t>
            </a:r>
          </a:p>
          <a:p>
            <a:pPr algn="ctr"/>
            <a:r>
              <a:rPr lang="en-US" dirty="0"/>
              <a:t>Lecturer</a:t>
            </a:r>
          </a:p>
          <a:p>
            <a:pPr algn="ctr"/>
            <a:r>
              <a:rPr lang="en-US" dirty="0"/>
              <a:t>Department of Computer Systems Engineering</a:t>
            </a:r>
          </a:p>
          <a:p>
            <a:pPr algn="ctr"/>
            <a:r>
              <a:rPr lang="en-US" dirty="0"/>
              <a:t>narmada.g@sliit.lk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37D66-990E-4C3A-AE2D-11FE9BF3C457}"/>
              </a:ext>
            </a:extLst>
          </p:cNvPr>
          <p:cNvSpPr txBox="1"/>
          <p:nvPr/>
        </p:nvSpPr>
        <p:spPr>
          <a:xfrm>
            <a:off x="4880599" y="4790369"/>
            <a:ext cx="303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Ms. </a:t>
            </a:r>
            <a:r>
              <a:rPr lang="en-US" dirty="0" err="1"/>
              <a:t>Naduni</a:t>
            </a:r>
            <a:r>
              <a:rPr lang="en-US" dirty="0"/>
              <a:t> Ranatunga</a:t>
            </a:r>
          </a:p>
          <a:p>
            <a:pPr algn="ctr"/>
            <a:r>
              <a:rPr lang="en-US" dirty="0"/>
              <a:t>Instructor </a:t>
            </a:r>
          </a:p>
          <a:p>
            <a:pPr algn="ctr"/>
            <a:r>
              <a:rPr lang="en-US" dirty="0"/>
              <a:t>Department of Computer Systems Engineering</a:t>
            </a:r>
          </a:p>
          <a:p>
            <a:pPr algn="ctr"/>
            <a:r>
              <a:rPr lang="en-US" dirty="0"/>
              <a:t>naduni.r@sliit.lk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0DC3B-FB5E-4E4C-BF9C-7B148F404A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66" y="1958118"/>
            <a:ext cx="2560546" cy="2560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AE545-5CB1-08C2-2BF3-A25C143D78FA}"/>
              </a:ext>
            </a:extLst>
          </p:cNvPr>
          <p:cNvSpPr txBox="1"/>
          <p:nvPr/>
        </p:nvSpPr>
        <p:spPr>
          <a:xfrm>
            <a:off x="8922998" y="4790369"/>
            <a:ext cx="3030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Ms. Hiruni Peiris</a:t>
            </a:r>
          </a:p>
          <a:p>
            <a:pPr algn="ctr"/>
            <a:r>
              <a:rPr lang="en-US" dirty="0"/>
              <a:t>Instructor</a:t>
            </a:r>
          </a:p>
          <a:p>
            <a:pPr algn="ctr"/>
            <a:r>
              <a:rPr lang="en-US" dirty="0"/>
              <a:t>Department of Computer Systems Engineering</a:t>
            </a:r>
          </a:p>
          <a:p>
            <a:pPr algn="ctr"/>
            <a:r>
              <a:rPr lang="en-US" dirty="0"/>
              <a:t>hiruni.p@sliit.lk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C9EC4-5517-999E-F9F1-32728A8C2D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250" y="1958118"/>
            <a:ext cx="1989930" cy="2560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86DE40-2571-26FB-BDC4-EC3097CC64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3471" y="1865424"/>
            <a:ext cx="1989930" cy="265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F102-4CAA-3D4E-C7BF-231E6D5F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1B988-B0EF-FCB2-67A0-67B8AA76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project plan preparation : Sprint 0 in IE2091</a:t>
            </a:r>
          </a:p>
          <a:p>
            <a:pPr lvl="2"/>
            <a:r>
              <a:rPr lang="en-US" sz="2800" dirty="0"/>
              <a:t>Project vision</a:t>
            </a:r>
          </a:p>
          <a:p>
            <a:pPr lvl="2"/>
            <a:r>
              <a:rPr lang="en-US" sz="2800" dirty="0"/>
              <a:t>Stakeholder identification</a:t>
            </a:r>
          </a:p>
          <a:p>
            <a:pPr lvl="2"/>
            <a:r>
              <a:rPr lang="en-US" sz="2800" dirty="0"/>
              <a:t>High-level backlog</a:t>
            </a:r>
          </a:p>
          <a:p>
            <a:pPr lvl="2"/>
            <a:r>
              <a:rPr lang="en-US" sz="2800" dirty="0"/>
              <a:t>Architecture &amp; tools</a:t>
            </a:r>
          </a:p>
          <a:p>
            <a:pPr lvl="2"/>
            <a:r>
              <a:rPr lang="en-US" sz="2800" dirty="0"/>
              <a:t>Risk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5BBF-8D25-0401-C83F-CB8A0EBC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1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D8AB-8151-40C0-A498-24F4A0BF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07A4-BB59-4416-9B01-64017EAE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Name: Information Systems Project (ISP)</a:t>
            </a:r>
          </a:p>
          <a:p>
            <a:r>
              <a:rPr lang="en-US" dirty="0"/>
              <a:t>Module Code: IE2091</a:t>
            </a:r>
          </a:p>
          <a:p>
            <a:r>
              <a:rPr lang="en-US" dirty="0"/>
              <a:t>Credit Points: 4</a:t>
            </a:r>
          </a:p>
          <a:p>
            <a:r>
              <a:rPr lang="en-US" dirty="0"/>
              <a:t>Module Status: Compulsory</a:t>
            </a:r>
          </a:p>
          <a:p>
            <a:r>
              <a:rPr lang="en-US" dirty="0"/>
              <a:t>Duration: One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E5108-535A-4EB0-A626-997F6700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5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925-B34C-46C5-B2DA-3F03E3F9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2933C-962D-4CE4-9F0C-C7156D43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C681B1B-6743-43E5-A966-09248D5F580F}"/>
              </a:ext>
            </a:extLst>
          </p:cNvPr>
          <p:cNvSpPr txBox="1">
            <a:spLocks/>
          </p:cNvSpPr>
          <p:nvPr/>
        </p:nvSpPr>
        <p:spPr>
          <a:xfrm>
            <a:off x="1046302" y="1659866"/>
            <a:ext cx="3670723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Formal</a:t>
            </a:r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D953093-D7FB-43D1-915E-1CADAE8C073B}"/>
              </a:ext>
            </a:extLst>
          </p:cNvPr>
          <p:cNvSpPr txBox="1">
            <a:spLocks/>
          </p:cNvSpPr>
          <p:nvPr/>
        </p:nvSpPr>
        <p:spPr>
          <a:xfrm>
            <a:off x="7474977" y="1625565"/>
            <a:ext cx="3670720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Informal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D2FCC00-67D7-40BC-97B0-1E56617C8042}"/>
              </a:ext>
            </a:extLst>
          </p:cNvPr>
          <p:cNvSpPr txBox="1">
            <a:spLocks/>
          </p:cNvSpPr>
          <p:nvPr/>
        </p:nvSpPr>
        <p:spPr>
          <a:xfrm>
            <a:off x="838200" y="2236128"/>
            <a:ext cx="4851064" cy="3109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hrs Lecture per week </a:t>
            </a:r>
          </a:p>
          <a:p>
            <a:r>
              <a:rPr lang="en-US" dirty="0"/>
              <a:t>1 hr Tutorial per week </a:t>
            </a:r>
          </a:p>
          <a:p>
            <a:r>
              <a:rPr lang="en-US" dirty="0"/>
              <a:t>2 hrs Lab session per week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9B4B118-A8D6-4BA7-9894-AA2879681EDF}"/>
              </a:ext>
            </a:extLst>
          </p:cNvPr>
          <p:cNvSpPr txBox="1">
            <a:spLocks/>
          </p:cNvSpPr>
          <p:nvPr/>
        </p:nvSpPr>
        <p:spPr>
          <a:xfrm>
            <a:off x="6608468" y="2201827"/>
            <a:ext cx="5583532" cy="3109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discussions among the group members</a:t>
            </a:r>
          </a:p>
          <a:p>
            <a:r>
              <a:rPr lang="en-US" dirty="0"/>
              <a:t>Members participating in project related work </a:t>
            </a:r>
          </a:p>
          <a:p>
            <a:r>
              <a:rPr lang="en-US" dirty="0"/>
              <a:t>Meeting lecturer &amp; supervisor (by appointment)                              Team Leader should communicate</a:t>
            </a:r>
          </a:p>
          <a:p>
            <a:r>
              <a:rPr lang="en-US" dirty="0"/>
              <a:t>Meeting your client (by appointment)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B16-E4F9-4008-A20F-5113C67D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of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16E12-8A1E-4E1F-B6C1-267685BA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 and Materials</a:t>
            </a:r>
          </a:p>
          <a:p>
            <a:pPr lvl="1"/>
            <a:r>
              <a:rPr lang="en-US" sz="2800" dirty="0"/>
              <a:t>Delivered using the courseweb.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Notices</a:t>
            </a:r>
          </a:p>
          <a:p>
            <a:pPr lvl="1"/>
            <a:r>
              <a:rPr lang="en-US" sz="2800" dirty="0"/>
              <a:t>Published on the courseweb module page</a:t>
            </a:r>
          </a:p>
          <a:p>
            <a:pPr lvl="1"/>
            <a:r>
              <a:rPr lang="en-US" sz="2800" dirty="0"/>
              <a:t>Check the module page regularly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C7D3-FB7F-4107-A895-BB9FD19A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B9B6-922E-412F-813D-ABA2963B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5C1D5-4746-4155-9E69-09BA1F55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LO1: Utilize project management agile methods, tools, and techniques to address an industry-related problem.</a:t>
            </a:r>
          </a:p>
          <a:p>
            <a:r>
              <a:rPr lang="en-US" dirty="0"/>
              <a:t>LO2: Analyze needs, identify stakeholders, and create project plans aligned with goals and customer expectations.</a:t>
            </a:r>
          </a:p>
          <a:p>
            <a:r>
              <a:rPr lang="en-US" dirty="0"/>
              <a:t>LO3: Produce documents with background information, goals, methodologies, and success metrics for implementation.</a:t>
            </a:r>
          </a:p>
          <a:p>
            <a:r>
              <a:rPr lang="en-US" dirty="0"/>
              <a:t>LO4: Develop skills in communication, collaboration, and teamwork in an agile project environment.</a:t>
            </a:r>
          </a:p>
          <a:p>
            <a:r>
              <a:rPr lang="en-US" dirty="0"/>
              <a:t>LO5: Demonstrate continuous improvement and adaptability in response to changing project requirements and stakeholder needs.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72DCB-06D3-4895-A498-1DEB8CD7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CA0-DF58-95FA-9C14-AF212FCE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L1_vid">
            <a:hlinkClick r:id="" action="ppaction://media"/>
            <a:extLst>
              <a:ext uri="{FF2B5EF4-FFF2-40B4-BE49-F238E27FC236}">
                <a16:creationId xmlns:a16="http://schemas.microsoft.com/office/drawing/2014/main" id="{7CD35A32-7432-7646-7A36-A682CF1072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5" y="0"/>
            <a:ext cx="11353800" cy="63863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BAE6D-8E40-0924-D5B5-6C4AD253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4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EBDC-89FA-45A8-BBD0-4CF12589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522E-D6EF-4C1F-B289-106F6704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develop a,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Desktop Application 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Mobile Application 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Web Application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E.g. Microsoft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1C20-4B49-4EBF-A031-EFABD9B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471D-285B-4994-B2D3-AE4C0A76F35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2B3D9-011C-459F-8797-8444097D8DF4}"/>
              </a:ext>
            </a:extLst>
          </p:cNvPr>
          <p:cNvGrpSpPr/>
          <p:nvPr/>
        </p:nvGrpSpPr>
        <p:grpSpPr>
          <a:xfrm>
            <a:off x="2523162" y="4344604"/>
            <a:ext cx="2244048" cy="1825431"/>
            <a:chOff x="2523162" y="4344604"/>
            <a:chExt cx="2244048" cy="1825431"/>
          </a:xfrm>
        </p:grpSpPr>
        <p:pic>
          <p:nvPicPr>
            <p:cNvPr id="3074" name="Picture 2" descr="Microsoft Teams: New Chat Messages Not Showing Up - Technipages">
              <a:extLst>
                <a:ext uri="{FF2B5EF4-FFF2-40B4-BE49-F238E27FC236}">
                  <a16:creationId xmlns:a16="http://schemas.microsoft.com/office/drawing/2014/main" id="{A8559902-FE5D-49BC-929C-6A70F620D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741" y="4344604"/>
              <a:ext cx="2218469" cy="147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E737E-7BED-4FDD-95A7-DFD827C00B49}"/>
                </a:ext>
              </a:extLst>
            </p:cNvPr>
            <p:cNvSpPr txBox="1"/>
            <p:nvPr/>
          </p:nvSpPr>
          <p:spPr>
            <a:xfrm>
              <a:off x="2523162" y="5800703"/>
              <a:ext cx="221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Mobile Application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0B4B81-D801-4E90-9BC6-CC795703BFEB}"/>
              </a:ext>
            </a:extLst>
          </p:cNvPr>
          <p:cNvGrpSpPr/>
          <p:nvPr/>
        </p:nvGrpSpPr>
        <p:grpSpPr>
          <a:xfrm>
            <a:off x="5509731" y="4282946"/>
            <a:ext cx="2857500" cy="1969532"/>
            <a:chOff x="5509731" y="4282946"/>
            <a:chExt cx="2857500" cy="1969532"/>
          </a:xfrm>
        </p:grpSpPr>
        <p:pic>
          <p:nvPicPr>
            <p:cNvPr id="3076" name="Picture 4" descr="Personal features in Microsoft Teams – now on desktop &amp;amp; web">
              <a:extLst>
                <a:ext uri="{FF2B5EF4-FFF2-40B4-BE49-F238E27FC236}">
                  <a16:creationId xmlns:a16="http://schemas.microsoft.com/office/drawing/2014/main" id="{C7EBA469-6D20-4EB1-BE8F-A95BAC2A5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31" y="4282946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E6813-98CD-405C-9D2F-746C1F87A602}"/>
                </a:ext>
              </a:extLst>
            </p:cNvPr>
            <p:cNvSpPr txBox="1"/>
            <p:nvPr/>
          </p:nvSpPr>
          <p:spPr>
            <a:xfrm>
              <a:off x="5829246" y="5883146"/>
              <a:ext cx="221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Desktop Application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67B887-0255-42B2-8608-F075BCBBA4E5}"/>
              </a:ext>
            </a:extLst>
          </p:cNvPr>
          <p:cNvGrpSpPr/>
          <p:nvPr/>
        </p:nvGrpSpPr>
        <p:grpSpPr>
          <a:xfrm>
            <a:off x="8761181" y="4282946"/>
            <a:ext cx="2735602" cy="1931775"/>
            <a:chOff x="8761181" y="4282946"/>
            <a:chExt cx="2735602" cy="1931775"/>
          </a:xfrm>
        </p:grpSpPr>
        <p:pic>
          <p:nvPicPr>
            <p:cNvPr id="3078" name="Picture 6" descr="MS Teams Multiple Sessions Management">
              <a:extLst>
                <a:ext uri="{FF2B5EF4-FFF2-40B4-BE49-F238E27FC236}">
                  <a16:creationId xmlns:a16="http://schemas.microsoft.com/office/drawing/2014/main" id="{A1340769-D0CA-4C9C-8010-E5CBCCE03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181" y="4282946"/>
              <a:ext cx="2735602" cy="153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2E4DEE-0183-470B-AF67-72266C72EC74}"/>
                </a:ext>
              </a:extLst>
            </p:cNvPr>
            <p:cNvSpPr txBox="1"/>
            <p:nvPr/>
          </p:nvSpPr>
          <p:spPr>
            <a:xfrm>
              <a:off x="9148120" y="5845389"/>
              <a:ext cx="221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Web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15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337832b-e06e-4e87-85f5-ecfde68f9c8e}" enabled="1" method="Standard" siteId="{44e3cf94-19c9-4e32-96c3-14f5bf01391a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7986</TotalTime>
  <Words>1120</Words>
  <Application>Microsoft Office PowerPoint</Application>
  <PresentationFormat>Widescreen</PresentationFormat>
  <Paragraphs>279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Albertus</vt:lpstr>
      <vt:lpstr>Aptos</vt:lpstr>
      <vt:lpstr>Arial</vt:lpstr>
      <vt:lpstr>Barlow</vt:lpstr>
      <vt:lpstr>Bookman Uralic</vt:lpstr>
      <vt:lpstr>Calibri</vt:lpstr>
      <vt:lpstr>Calibri Light</vt:lpstr>
      <vt:lpstr>Courier New</vt:lpstr>
      <vt:lpstr>Liberation Sans Narrow</vt:lpstr>
      <vt:lpstr>Noto Sans Bengali</vt:lpstr>
      <vt:lpstr>Open Sans Bold</vt:lpstr>
      <vt:lpstr>Trebuchet MS</vt:lpstr>
      <vt:lpstr>Wingdings</vt:lpstr>
      <vt:lpstr>Custom Design</vt:lpstr>
      <vt:lpstr>PowerPoint Presentation</vt:lpstr>
      <vt:lpstr>Session Outline</vt:lpstr>
      <vt:lpstr>Lecture Panel</vt:lpstr>
      <vt:lpstr>Module Identification</vt:lpstr>
      <vt:lpstr>Module Delivery</vt:lpstr>
      <vt:lpstr>Mode of Delivery</vt:lpstr>
      <vt:lpstr>Learning Outcomes</vt:lpstr>
      <vt:lpstr>PowerPoint Presentation</vt:lpstr>
      <vt:lpstr>Project categories</vt:lpstr>
      <vt:lpstr>E.g., Online Shopping Application</vt:lpstr>
      <vt:lpstr>E.g., Items Management Component </vt:lpstr>
      <vt:lpstr>Project Scope</vt:lpstr>
      <vt:lpstr>Contribution of the Team Members</vt:lpstr>
      <vt:lpstr>Assessments</vt:lpstr>
      <vt:lpstr>Assessments</vt:lpstr>
      <vt:lpstr>Project Milestones</vt:lpstr>
      <vt:lpstr>Reasons for Failures</vt:lpstr>
      <vt:lpstr>Succeeding the Project</vt:lpstr>
      <vt:lpstr>What is the best SDLC model?</vt:lpstr>
      <vt:lpstr>PowerPoint Presentation</vt:lpstr>
      <vt:lpstr>PowerPoint Presentation</vt:lpstr>
      <vt:lpstr>Why Agile for Information Systems Projects?</vt:lpstr>
      <vt:lpstr>Key Principles of Agile Methodology</vt:lpstr>
      <vt:lpstr>PowerPoint Presentation</vt:lpstr>
      <vt:lpstr>SCRUM</vt:lpstr>
      <vt:lpstr>SCRUM Framework</vt:lpstr>
      <vt:lpstr>PowerPoint Presentation</vt:lpstr>
      <vt:lpstr>PowerPoint Presentation</vt:lpstr>
      <vt:lpstr>PowerPoint Presentation</vt:lpstr>
      <vt:lpstr>Next Week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Rrubaa Panchendrarajan</dc:creator>
  <cp:lastModifiedBy>Narmada Gamage</cp:lastModifiedBy>
  <cp:revision>207</cp:revision>
  <dcterms:created xsi:type="dcterms:W3CDTF">2021-06-22T04:49:25Z</dcterms:created>
  <dcterms:modified xsi:type="dcterms:W3CDTF">2026-01-20T09:02:29Z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Custom Design:5</vt:lpwstr>
  </property>
  <property fmtid="{D5CDD505-2E9C-101B-9397-08002B2CF9AE}" pid="3" name="ClassificationContentMarkingFooterText">
    <vt:lpwstr>Classification: Public-SLIIT</vt:lpwstr>
  </property>
</Properties>
</file>